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x="18288000" cy="10287000"/>
  <p:notesSz cx="6858000" cy="9144000"/>
  <p:embeddedFontLst>
    <p:embeddedFont>
      <p:font typeface="Heebo Bold" charset="1" panose="00000800000000000000"/>
      <p:regular r:id="rId27"/>
    </p:embeddedFont>
    <p:embeddedFont>
      <p:font typeface="Heebo" charset="1" panose="00000500000000000000"/>
      <p:regular r:id="rId28"/>
    </p:embeddedFont>
    <p:embeddedFont>
      <p:font typeface="Heebo Medium" charset="1" panose="00000600000000000000"/>
      <p:regular r:id="rId29"/>
    </p:embeddedFont>
    <p:embeddedFont>
      <p:font typeface="Mukta Mahee" charset="1" panose="020B0000000000000000"/>
      <p:regular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21.jpe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22.jpeg" Type="http://schemas.openxmlformats.org/officeDocument/2006/relationships/image"/><Relationship Id="rId9" Target="../media/image23.jpe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24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25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26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26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27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28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1.png" Type="http://schemas.openxmlformats.org/officeDocument/2006/relationships/image"/><Relationship Id="rId11" Target="../media/image32.png" Type="http://schemas.openxmlformats.org/officeDocument/2006/relationships/image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29.png" Type="http://schemas.openxmlformats.org/officeDocument/2006/relationships/image"/><Relationship Id="rId9" Target="../media/image30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5.png" Type="http://schemas.openxmlformats.org/officeDocument/2006/relationships/image"/><Relationship Id="rId11" Target="../media/image36.png" Type="http://schemas.openxmlformats.org/officeDocument/2006/relationships/image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33.png" Type="http://schemas.openxmlformats.org/officeDocument/2006/relationships/image"/><Relationship Id="rId9" Target="../media/image34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9.png" Type="http://schemas.openxmlformats.org/officeDocument/2006/relationships/image"/><Relationship Id="rId11" Target="../media/image40.png" Type="http://schemas.openxmlformats.org/officeDocument/2006/relationships/image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37.png" Type="http://schemas.openxmlformats.org/officeDocument/2006/relationships/image"/><Relationship Id="rId9" Target="../media/image38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1.png" Type="http://schemas.openxmlformats.org/officeDocument/2006/relationships/image"/><Relationship Id="rId3" Target="../media/image42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13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14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15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16.jpeg" Type="http://schemas.openxmlformats.org/officeDocument/2006/relationships/image"/><Relationship Id="rId9" Target="../media/image17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18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19.jpeg" Type="http://schemas.openxmlformats.org/officeDocument/2006/relationships/image"/><Relationship Id="rId9" Target="../media/image20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79400" y="2188449"/>
            <a:ext cx="16834000" cy="4021851"/>
            <a:chOff x="0" y="0"/>
            <a:chExt cx="4433646" cy="105925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433646" cy="1059253"/>
            </a:xfrm>
            <a:custGeom>
              <a:avLst/>
              <a:gdLst/>
              <a:ahLst/>
              <a:cxnLst/>
              <a:rect r="r" b="b" t="t" l="l"/>
              <a:pathLst>
                <a:path h="1059253" w="4433646">
                  <a:moveTo>
                    <a:pt x="0" y="0"/>
                  </a:moveTo>
                  <a:lnTo>
                    <a:pt x="4433646" y="0"/>
                  </a:lnTo>
                  <a:lnTo>
                    <a:pt x="4433646" y="1059253"/>
                  </a:lnTo>
                  <a:lnTo>
                    <a:pt x="0" y="1059253"/>
                  </a:lnTo>
                  <a:close/>
                </a:path>
              </a:pathLst>
            </a:custGeom>
            <a:solidFill>
              <a:srgbClr val="87A3C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9525"/>
              <a:ext cx="4433646" cy="106877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727000" y="2036049"/>
            <a:ext cx="16834000" cy="4021851"/>
            <a:chOff x="0" y="0"/>
            <a:chExt cx="4433646" cy="105925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433646" cy="1059253"/>
            </a:xfrm>
            <a:custGeom>
              <a:avLst/>
              <a:gdLst/>
              <a:ahLst/>
              <a:cxnLst/>
              <a:rect r="r" b="b" t="t" l="l"/>
              <a:pathLst>
                <a:path h="1059253" w="4433646">
                  <a:moveTo>
                    <a:pt x="0" y="0"/>
                  </a:moveTo>
                  <a:lnTo>
                    <a:pt x="4433646" y="0"/>
                  </a:lnTo>
                  <a:lnTo>
                    <a:pt x="4433646" y="1059253"/>
                  </a:lnTo>
                  <a:lnTo>
                    <a:pt x="0" y="1059253"/>
                  </a:lnTo>
                  <a:close/>
                </a:path>
              </a:pathLst>
            </a:custGeom>
            <a:solidFill>
              <a:srgbClr val="B7CAD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9525"/>
              <a:ext cx="4433646" cy="106877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0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5001247" y="4905506"/>
            <a:ext cx="8285506" cy="596900"/>
            <a:chOff x="0" y="0"/>
            <a:chExt cx="2182191" cy="15720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182191" cy="157208"/>
            </a:xfrm>
            <a:custGeom>
              <a:avLst/>
              <a:gdLst/>
              <a:ahLst/>
              <a:cxnLst/>
              <a:rect r="r" b="b" t="t" l="l"/>
              <a:pathLst>
                <a:path h="157208" w="2182191">
                  <a:moveTo>
                    <a:pt x="0" y="0"/>
                  </a:moveTo>
                  <a:lnTo>
                    <a:pt x="2182191" y="0"/>
                  </a:lnTo>
                  <a:lnTo>
                    <a:pt x="2182191" y="157208"/>
                  </a:lnTo>
                  <a:lnTo>
                    <a:pt x="0" y="157208"/>
                  </a:lnTo>
                  <a:close/>
                </a:path>
              </a:pathLst>
            </a:custGeom>
            <a:solidFill>
              <a:srgbClr val="EFEFE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28575"/>
              <a:ext cx="2182191" cy="1857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3280416" y="3188014"/>
            <a:ext cx="11727169" cy="596900"/>
            <a:chOff x="0" y="0"/>
            <a:chExt cx="3088637" cy="15720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3088637" cy="157208"/>
            </a:xfrm>
            <a:custGeom>
              <a:avLst/>
              <a:gdLst/>
              <a:ahLst/>
              <a:cxnLst/>
              <a:rect r="r" b="b" t="t" l="l"/>
              <a:pathLst>
                <a:path h="157208" w="3088637">
                  <a:moveTo>
                    <a:pt x="0" y="0"/>
                  </a:moveTo>
                  <a:lnTo>
                    <a:pt x="3088637" y="0"/>
                  </a:lnTo>
                  <a:lnTo>
                    <a:pt x="3088637" y="157208"/>
                  </a:lnTo>
                  <a:lnTo>
                    <a:pt x="0" y="157208"/>
                  </a:lnTo>
                  <a:close/>
                </a:path>
              </a:pathLst>
            </a:custGeom>
            <a:solidFill>
              <a:srgbClr val="EFEFEF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28575"/>
              <a:ext cx="3088637" cy="1857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2709620" y="2502214"/>
            <a:ext cx="12868761" cy="25742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359"/>
              </a:lnSpc>
            </a:pPr>
            <a:r>
              <a:rPr lang="en-US" b="true" sz="7399">
                <a:solidFill>
                  <a:srgbClr val="000000"/>
                </a:solidFill>
                <a:latin typeface="Heebo Bold"/>
                <a:ea typeface="Heebo Bold"/>
                <a:cs typeface="Heebo Bold"/>
                <a:sym typeface="Heebo Bold"/>
              </a:rPr>
              <a:t>PROYEK PENGEMBANGAN BASIS DATA WEDANG RONDE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1028700" y="992665"/>
            <a:ext cx="747935" cy="747935"/>
          </a:xfrm>
          <a:custGeom>
            <a:avLst/>
            <a:gdLst/>
            <a:ahLst/>
            <a:cxnLst/>
            <a:rect r="r" b="b" t="t" l="l"/>
            <a:pathLst>
              <a:path h="747935" w="747935">
                <a:moveTo>
                  <a:pt x="0" y="0"/>
                </a:moveTo>
                <a:lnTo>
                  <a:pt x="747935" y="0"/>
                </a:lnTo>
                <a:lnTo>
                  <a:pt x="747935" y="747934"/>
                </a:lnTo>
                <a:lnTo>
                  <a:pt x="0" y="7479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5784806" y="4051737"/>
            <a:ext cx="4538797" cy="4538797"/>
          </a:xfrm>
          <a:custGeom>
            <a:avLst/>
            <a:gdLst/>
            <a:ahLst/>
            <a:cxnLst/>
            <a:rect r="r" b="b" t="t" l="l"/>
            <a:pathLst>
              <a:path h="4538797" w="4538797">
                <a:moveTo>
                  <a:pt x="0" y="0"/>
                </a:moveTo>
                <a:lnTo>
                  <a:pt x="4538797" y="0"/>
                </a:lnTo>
                <a:lnTo>
                  <a:pt x="4538797" y="4538797"/>
                </a:lnTo>
                <a:lnTo>
                  <a:pt x="0" y="45387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427502" y="8889689"/>
            <a:ext cx="1427502" cy="1397311"/>
          </a:xfrm>
          <a:custGeom>
            <a:avLst/>
            <a:gdLst/>
            <a:ahLst/>
            <a:cxnLst/>
            <a:rect r="r" b="b" t="t" l="l"/>
            <a:pathLst>
              <a:path h="1397311" w="1427502">
                <a:moveTo>
                  <a:pt x="0" y="0"/>
                </a:moveTo>
                <a:lnTo>
                  <a:pt x="1427503" y="0"/>
                </a:lnTo>
                <a:lnTo>
                  <a:pt x="1427503" y="1397311"/>
                </a:lnTo>
                <a:lnTo>
                  <a:pt x="0" y="139731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196617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0" y="7492379"/>
            <a:ext cx="1427502" cy="1397311"/>
          </a:xfrm>
          <a:custGeom>
            <a:avLst/>
            <a:gdLst/>
            <a:ahLst/>
            <a:cxnLst/>
            <a:rect r="r" b="b" t="t" l="l"/>
            <a:pathLst>
              <a:path h="1397311" w="1427502">
                <a:moveTo>
                  <a:pt x="0" y="0"/>
                </a:moveTo>
                <a:lnTo>
                  <a:pt x="1427502" y="0"/>
                </a:lnTo>
                <a:lnTo>
                  <a:pt x="1427502" y="1397310"/>
                </a:lnTo>
                <a:lnTo>
                  <a:pt x="0" y="139731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196617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6412615" y="6991350"/>
            <a:ext cx="5462770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b="true">
                <a:solidFill>
                  <a:srgbClr val="000000"/>
                </a:solidFill>
                <a:latin typeface="Heebo Bold"/>
                <a:ea typeface="Heebo Bold"/>
                <a:cs typeface="Heebo Bold"/>
                <a:sym typeface="Heebo Bold"/>
              </a:rPr>
              <a:t>KELOMPOK 6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5182140" y="7904480"/>
            <a:ext cx="7923721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Heebo"/>
                <a:ea typeface="Heebo"/>
                <a:cs typeface="Heebo"/>
                <a:sym typeface="Heebo"/>
              </a:rPr>
              <a:t>PROGRAM STUDI TEKNOLOGI INFORMASI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848735" y="1181974"/>
            <a:ext cx="6410565" cy="596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899"/>
              </a:lnSpc>
            </a:pPr>
            <a:r>
              <a:rPr lang="en-US" b="true" sz="3499" spc="209">
                <a:solidFill>
                  <a:srgbClr val="6182A8"/>
                </a:solidFill>
                <a:latin typeface="Heebo Medium"/>
                <a:ea typeface="Heebo Medium"/>
                <a:cs typeface="Heebo Medium"/>
                <a:sym typeface="Heebo Medium"/>
              </a:rPr>
              <a:t>PROPOSAL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2022010" y="944865"/>
            <a:ext cx="3294186" cy="8340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48"/>
              </a:lnSpc>
            </a:pPr>
            <a:r>
              <a:rPr lang="en-US" sz="2700" spc="108">
                <a:solidFill>
                  <a:srgbClr val="6182A8"/>
                </a:solidFill>
                <a:latin typeface="Heebo"/>
                <a:ea typeface="Heebo"/>
                <a:cs typeface="Heebo"/>
                <a:sym typeface="Heebo"/>
              </a:rPr>
              <a:t>POLITEKNIK NEGERI MADIUN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8094815" y="8594725"/>
            <a:ext cx="2098370" cy="596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 b="true">
                <a:solidFill>
                  <a:srgbClr val="000000"/>
                </a:solidFill>
                <a:latin typeface="Heebo Bold"/>
                <a:ea typeface="Heebo Bold"/>
                <a:cs typeface="Heebo Bold"/>
                <a:sym typeface="Heebo Bold"/>
              </a:rPr>
              <a:t>2024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182A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510667" y="2263400"/>
            <a:ext cx="6734256" cy="352711"/>
            <a:chOff x="0" y="0"/>
            <a:chExt cx="1715998" cy="8987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715998" cy="89877"/>
            </a:xfrm>
            <a:custGeom>
              <a:avLst/>
              <a:gdLst/>
              <a:ahLst/>
              <a:cxnLst/>
              <a:rect r="r" b="b" t="t" l="l"/>
              <a:pathLst>
                <a:path h="89877" w="1715998">
                  <a:moveTo>
                    <a:pt x="0" y="0"/>
                  </a:moveTo>
                  <a:lnTo>
                    <a:pt x="1715998" y="0"/>
                  </a:lnTo>
                  <a:lnTo>
                    <a:pt x="1715998" y="89877"/>
                  </a:lnTo>
                  <a:lnTo>
                    <a:pt x="0" y="89877"/>
                  </a:lnTo>
                  <a:close/>
                </a:path>
              </a:pathLst>
            </a:custGeom>
            <a:solidFill>
              <a:srgbClr val="B7CAD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9525"/>
              <a:ext cx="1715998" cy="994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629192" y="682974"/>
            <a:ext cx="691452" cy="691452"/>
          </a:xfrm>
          <a:custGeom>
            <a:avLst/>
            <a:gdLst/>
            <a:ahLst/>
            <a:cxnLst/>
            <a:rect r="r" b="b" t="t" l="l"/>
            <a:pathLst>
              <a:path h="691452" w="691452">
                <a:moveTo>
                  <a:pt x="0" y="0"/>
                </a:moveTo>
                <a:lnTo>
                  <a:pt x="691452" y="0"/>
                </a:lnTo>
                <a:lnTo>
                  <a:pt x="691452" y="691452"/>
                </a:lnTo>
                <a:lnTo>
                  <a:pt x="0" y="6914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7050418" y="9049203"/>
            <a:ext cx="770523" cy="770523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true" flipV="false" rot="0">
            <a:off x="14972201" y="682974"/>
            <a:ext cx="3513563" cy="3513563"/>
          </a:xfrm>
          <a:custGeom>
            <a:avLst/>
            <a:gdLst/>
            <a:ahLst/>
            <a:cxnLst/>
            <a:rect r="r" b="b" t="t" l="l"/>
            <a:pathLst>
              <a:path h="3513563" w="3513563">
                <a:moveTo>
                  <a:pt x="3513563" y="0"/>
                </a:moveTo>
                <a:lnTo>
                  <a:pt x="0" y="0"/>
                </a:lnTo>
                <a:lnTo>
                  <a:pt x="0" y="3513563"/>
                </a:lnTo>
                <a:lnTo>
                  <a:pt x="3513563" y="3513563"/>
                </a:lnTo>
                <a:lnTo>
                  <a:pt x="3513563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427502" y="8889689"/>
            <a:ext cx="1427502" cy="1397311"/>
          </a:xfrm>
          <a:custGeom>
            <a:avLst/>
            <a:gdLst/>
            <a:ahLst/>
            <a:cxnLst/>
            <a:rect r="r" b="b" t="t" l="l"/>
            <a:pathLst>
              <a:path h="1397311" w="1427502">
                <a:moveTo>
                  <a:pt x="0" y="0"/>
                </a:moveTo>
                <a:lnTo>
                  <a:pt x="1427503" y="0"/>
                </a:lnTo>
                <a:lnTo>
                  <a:pt x="1427503" y="1397311"/>
                </a:lnTo>
                <a:lnTo>
                  <a:pt x="0" y="139731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196617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0" y="7492379"/>
            <a:ext cx="1427502" cy="1397311"/>
          </a:xfrm>
          <a:custGeom>
            <a:avLst/>
            <a:gdLst/>
            <a:ahLst/>
            <a:cxnLst/>
            <a:rect r="r" b="b" t="t" l="l"/>
            <a:pathLst>
              <a:path h="1397311" w="1427502">
                <a:moveTo>
                  <a:pt x="0" y="0"/>
                </a:moveTo>
                <a:lnTo>
                  <a:pt x="1427502" y="0"/>
                </a:lnTo>
                <a:lnTo>
                  <a:pt x="1427502" y="1397310"/>
                </a:lnTo>
                <a:lnTo>
                  <a:pt x="0" y="139731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196617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4635455" y="2953471"/>
            <a:ext cx="8355357" cy="3616303"/>
          </a:xfrm>
          <a:custGeom>
            <a:avLst/>
            <a:gdLst/>
            <a:ahLst/>
            <a:cxnLst/>
            <a:rect r="r" b="b" t="t" l="l"/>
            <a:pathLst>
              <a:path h="3616303" w="8355357">
                <a:moveTo>
                  <a:pt x="0" y="0"/>
                </a:moveTo>
                <a:lnTo>
                  <a:pt x="8355357" y="0"/>
                </a:lnTo>
                <a:lnTo>
                  <a:pt x="8355357" y="3616303"/>
                </a:lnTo>
                <a:lnTo>
                  <a:pt x="0" y="361630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492853" y="2382606"/>
            <a:ext cx="2035454" cy="570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Mukta Mahee"/>
                <a:ea typeface="Mukta Mahee"/>
                <a:cs typeface="Mukta Mahee"/>
                <a:sym typeface="Mukta Mahee"/>
              </a:rPr>
              <a:t>Langkah 3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203220" y="1390189"/>
            <a:ext cx="7320617" cy="10495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82"/>
              </a:lnSpc>
            </a:pPr>
            <a:r>
              <a:rPr lang="en-US" sz="6201" b="true">
                <a:solidFill>
                  <a:srgbClr val="FFFFFF"/>
                </a:solidFill>
                <a:latin typeface="Heebo Bold"/>
                <a:ea typeface="Heebo Bold"/>
                <a:cs typeface="Heebo Bold"/>
                <a:sym typeface="Heebo Bold"/>
              </a:rPr>
              <a:t>PERAN 3 REPLIKA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492853" y="635000"/>
            <a:ext cx="3142602" cy="777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00"/>
              </a:lnSpc>
            </a:pPr>
            <a:r>
              <a:rPr lang="en-US" sz="2500" spc="100">
                <a:solidFill>
                  <a:srgbClr val="FFFFFF"/>
                </a:solidFill>
                <a:latin typeface="Heebo"/>
                <a:ea typeface="Heebo"/>
                <a:cs typeface="Heebo"/>
                <a:sym typeface="Heebo"/>
              </a:rPr>
              <a:t>POLITEKNIK NEGERI MADIUN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7033176" y="9199514"/>
            <a:ext cx="805006" cy="860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 b="true">
                <a:solidFill>
                  <a:srgbClr val="6182A8"/>
                </a:solidFill>
                <a:latin typeface="Heebo Bold"/>
                <a:ea typeface="Heebo Bold"/>
                <a:cs typeface="Heebo Bold"/>
                <a:sym typeface="Heebo Bold"/>
              </a:rPr>
              <a:t>10</a:t>
            </a:r>
          </a:p>
          <a:p>
            <a:pPr algn="ctr">
              <a:lnSpc>
                <a:spcPts val="3500"/>
              </a:lnSpc>
            </a:pPr>
          </a:p>
        </p:txBody>
      </p:sp>
      <p:sp>
        <p:nvSpPr>
          <p:cNvPr name="TextBox 17" id="17"/>
          <p:cNvSpPr txBox="true"/>
          <p:nvPr/>
        </p:nvSpPr>
        <p:spPr>
          <a:xfrm rot="0">
            <a:off x="12990812" y="9199514"/>
            <a:ext cx="3738170" cy="4222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500"/>
              </a:lnSpc>
            </a:pPr>
            <a:r>
              <a:rPr lang="en-US" sz="2500" spc="150">
                <a:solidFill>
                  <a:srgbClr val="FFFFFF"/>
                </a:solidFill>
                <a:latin typeface="Heebo"/>
                <a:ea typeface="Heebo"/>
                <a:cs typeface="Heebo"/>
                <a:sym typeface="Heebo"/>
              </a:rPr>
              <a:t>PROPOSAL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182A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510667" y="2263400"/>
            <a:ext cx="6734256" cy="352711"/>
            <a:chOff x="0" y="0"/>
            <a:chExt cx="1715998" cy="8987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715998" cy="89877"/>
            </a:xfrm>
            <a:custGeom>
              <a:avLst/>
              <a:gdLst/>
              <a:ahLst/>
              <a:cxnLst/>
              <a:rect r="r" b="b" t="t" l="l"/>
              <a:pathLst>
                <a:path h="89877" w="1715998">
                  <a:moveTo>
                    <a:pt x="0" y="0"/>
                  </a:moveTo>
                  <a:lnTo>
                    <a:pt x="1715998" y="0"/>
                  </a:lnTo>
                  <a:lnTo>
                    <a:pt x="1715998" y="89877"/>
                  </a:lnTo>
                  <a:lnTo>
                    <a:pt x="0" y="89877"/>
                  </a:lnTo>
                  <a:close/>
                </a:path>
              </a:pathLst>
            </a:custGeom>
            <a:solidFill>
              <a:srgbClr val="B7CAD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9525"/>
              <a:ext cx="1715998" cy="994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629192" y="682974"/>
            <a:ext cx="691452" cy="691452"/>
          </a:xfrm>
          <a:custGeom>
            <a:avLst/>
            <a:gdLst/>
            <a:ahLst/>
            <a:cxnLst/>
            <a:rect r="r" b="b" t="t" l="l"/>
            <a:pathLst>
              <a:path h="691452" w="691452">
                <a:moveTo>
                  <a:pt x="0" y="0"/>
                </a:moveTo>
                <a:lnTo>
                  <a:pt x="691452" y="0"/>
                </a:lnTo>
                <a:lnTo>
                  <a:pt x="691452" y="691452"/>
                </a:lnTo>
                <a:lnTo>
                  <a:pt x="0" y="6914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7050418" y="9049203"/>
            <a:ext cx="770523" cy="770523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true" flipV="false" rot="0">
            <a:off x="14972201" y="682974"/>
            <a:ext cx="3513563" cy="3513563"/>
          </a:xfrm>
          <a:custGeom>
            <a:avLst/>
            <a:gdLst/>
            <a:ahLst/>
            <a:cxnLst/>
            <a:rect r="r" b="b" t="t" l="l"/>
            <a:pathLst>
              <a:path h="3513563" w="3513563">
                <a:moveTo>
                  <a:pt x="3513563" y="0"/>
                </a:moveTo>
                <a:lnTo>
                  <a:pt x="0" y="0"/>
                </a:lnTo>
                <a:lnTo>
                  <a:pt x="0" y="3513563"/>
                </a:lnTo>
                <a:lnTo>
                  <a:pt x="3513563" y="3513563"/>
                </a:lnTo>
                <a:lnTo>
                  <a:pt x="3513563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427502" y="8889689"/>
            <a:ext cx="1427502" cy="1397311"/>
          </a:xfrm>
          <a:custGeom>
            <a:avLst/>
            <a:gdLst/>
            <a:ahLst/>
            <a:cxnLst/>
            <a:rect r="r" b="b" t="t" l="l"/>
            <a:pathLst>
              <a:path h="1397311" w="1427502">
                <a:moveTo>
                  <a:pt x="0" y="0"/>
                </a:moveTo>
                <a:lnTo>
                  <a:pt x="1427503" y="0"/>
                </a:lnTo>
                <a:lnTo>
                  <a:pt x="1427503" y="1397311"/>
                </a:lnTo>
                <a:lnTo>
                  <a:pt x="0" y="139731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196617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0" y="7492379"/>
            <a:ext cx="1427502" cy="1397311"/>
          </a:xfrm>
          <a:custGeom>
            <a:avLst/>
            <a:gdLst/>
            <a:ahLst/>
            <a:cxnLst/>
            <a:rect r="r" b="b" t="t" l="l"/>
            <a:pathLst>
              <a:path h="1397311" w="1427502">
                <a:moveTo>
                  <a:pt x="0" y="0"/>
                </a:moveTo>
                <a:lnTo>
                  <a:pt x="1427502" y="0"/>
                </a:lnTo>
                <a:lnTo>
                  <a:pt x="1427502" y="1397310"/>
                </a:lnTo>
                <a:lnTo>
                  <a:pt x="0" y="139731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196617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3317165" y="3048721"/>
            <a:ext cx="9673647" cy="1801276"/>
          </a:xfrm>
          <a:custGeom>
            <a:avLst/>
            <a:gdLst/>
            <a:ahLst/>
            <a:cxnLst/>
            <a:rect r="r" b="b" t="t" l="l"/>
            <a:pathLst>
              <a:path h="1801276" w="9673647">
                <a:moveTo>
                  <a:pt x="0" y="0"/>
                </a:moveTo>
                <a:lnTo>
                  <a:pt x="9673647" y="0"/>
                </a:lnTo>
                <a:lnTo>
                  <a:pt x="9673647" y="1801276"/>
                </a:lnTo>
                <a:lnTo>
                  <a:pt x="0" y="180127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-29533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3317165" y="5598751"/>
            <a:ext cx="6294629" cy="4220974"/>
          </a:xfrm>
          <a:custGeom>
            <a:avLst/>
            <a:gdLst/>
            <a:ahLst/>
            <a:cxnLst/>
            <a:rect r="r" b="b" t="t" l="l"/>
            <a:pathLst>
              <a:path h="4220974" w="6294629">
                <a:moveTo>
                  <a:pt x="0" y="0"/>
                </a:moveTo>
                <a:lnTo>
                  <a:pt x="6294629" y="0"/>
                </a:lnTo>
                <a:lnTo>
                  <a:pt x="6294629" y="4220974"/>
                </a:lnTo>
                <a:lnTo>
                  <a:pt x="0" y="422097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-4789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492853" y="2382606"/>
            <a:ext cx="2035454" cy="570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Mukta Mahee"/>
                <a:ea typeface="Mukta Mahee"/>
                <a:cs typeface="Mukta Mahee"/>
                <a:sym typeface="Mukta Mahee"/>
              </a:rPr>
              <a:t>Langkah 4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203220" y="1390189"/>
            <a:ext cx="7320617" cy="10495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82"/>
              </a:lnSpc>
            </a:pPr>
            <a:r>
              <a:rPr lang="en-US" sz="6201" b="true">
                <a:solidFill>
                  <a:srgbClr val="FFFFFF"/>
                </a:solidFill>
                <a:latin typeface="Heebo Bold"/>
                <a:ea typeface="Heebo Bold"/>
                <a:cs typeface="Heebo Bold"/>
                <a:sym typeface="Heebo Bold"/>
              </a:rPr>
              <a:t>PERAN 3 REPLIKA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492853" y="635000"/>
            <a:ext cx="3142602" cy="777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00"/>
              </a:lnSpc>
            </a:pPr>
            <a:r>
              <a:rPr lang="en-US" sz="2500" spc="100">
                <a:solidFill>
                  <a:srgbClr val="FFFFFF"/>
                </a:solidFill>
                <a:latin typeface="Heebo"/>
                <a:ea typeface="Heebo"/>
                <a:cs typeface="Heebo"/>
                <a:sym typeface="Heebo"/>
              </a:rPr>
              <a:t>POLITEKNIK NEGERI MADIUN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7033176" y="9199514"/>
            <a:ext cx="805006" cy="4222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 b="true">
                <a:solidFill>
                  <a:srgbClr val="6182A8"/>
                </a:solidFill>
                <a:latin typeface="Heebo Bold"/>
                <a:ea typeface="Heebo Bold"/>
                <a:cs typeface="Heebo Bold"/>
                <a:sym typeface="Heebo Bold"/>
              </a:rPr>
              <a:t>11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990812" y="9199514"/>
            <a:ext cx="3738170" cy="4222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500"/>
              </a:lnSpc>
            </a:pPr>
            <a:r>
              <a:rPr lang="en-US" sz="2500" spc="150">
                <a:solidFill>
                  <a:srgbClr val="FFFFFF"/>
                </a:solidFill>
                <a:latin typeface="Heebo"/>
                <a:ea typeface="Heebo"/>
                <a:cs typeface="Heebo"/>
                <a:sym typeface="Heebo"/>
              </a:rPr>
              <a:t>PROPOSAL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492853" y="5086350"/>
            <a:ext cx="2035454" cy="570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Mukta Mahee"/>
                <a:ea typeface="Mukta Mahee"/>
                <a:cs typeface="Mukta Mahee"/>
                <a:sym typeface="Mukta Mahee"/>
              </a:rPr>
              <a:t>Langkah 5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182A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510667" y="2263400"/>
            <a:ext cx="6734256" cy="352711"/>
            <a:chOff x="0" y="0"/>
            <a:chExt cx="1715998" cy="8987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715998" cy="89877"/>
            </a:xfrm>
            <a:custGeom>
              <a:avLst/>
              <a:gdLst/>
              <a:ahLst/>
              <a:cxnLst/>
              <a:rect r="r" b="b" t="t" l="l"/>
              <a:pathLst>
                <a:path h="89877" w="1715998">
                  <a:moveTo>
                    <a:pt x="0" y="0"/>
                  </a:moveTo>
                  <a:lnTo>
                    <a:pt x="1715998" y="0"/>
                  </a:lnTo>
                  <a:lnTo>
                    <a:pt x="1715998" y="89877"/>
                  </a:lnTo>
                  <a:lnTo>
                    <a:pt x="0" y="89877"/>
                  </a:lnTo>
                  <a:close/>
                </a:path>
              </a:pathLst>
            </a:custGeom>
            <a:solidFill>
              <a:srgbClr val="B7CAD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9525"/>
              <a:ext cx="1715998" cy="994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629192" y="682974"/>
            <a:ext cx="691452" cy="691452"/>
          </a:xfrm>
          <a:custGeom>
            <a:avLst/>
            <a:gdLst/>
            <a:ahLst/>
            <a:cxnLst/>
            <a:rect r="r" b="b" t="t" l="l"/>
            <a:pathLst>
              <a:path h="691452" w="691452">
                <a:moveTo>
                  <a:pt x="0" y="0"/>
                </a:moveTo>
                <a:lnTo>
                  <a:pt x="691452" y="0"/>
                </a:lnTo>
                <a:lnTo>
                  <a:pt x="691452" y="691452"/>
                </a:lnTo>
                <a:lnTo>
                  <a:pt x="0" y="6914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7050418" y="9049203"/>
            <a:ext cx="770523" cy="770523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true" flipV="false" rot="0">
            <a:off x="14972201" y="682974"/>
            <a:ext cx="3513563" cy="3513563"/>
          </a:xfrm>
          <a:custGeom>
            <a:avLst/>
            <a:gdLst/>
            <a:ahLst/>
            <a:cxnLst/>
            <a:rect r="r" b="b" t="t" l="l"/>
            <a:pathLst>
              <a:path h="3513563" w="3513563">
                <a:moveTo>
                  <a:pt x="3513563" y="0"/>
                </a:moveTo>
                <a:lnTo>
                  <a:pt x="0" y="0"/>
                </a:lnTo>
                <a:lnTo>
                  <a:pt x="0" y="3513563"/>
                </a:lnTo>
                <a:lnTo>
                  <a:pt x="3513563" y="3513563"/>
                </a:lnTo>
                <a:lnTo>
                  <a:pt x="3513563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427502" y="8889689"/>
            <a:ext cx="1427502" cy="1397311"/>
          </a:xfrm>
          <a:custGeom>
            <a:avLst/>
            <a:gdLst/>
            <a:ahLst/>
            <a:cxnLst/>
            <a:rect r="r" b="b" t="t" l="l"/>
            <a:pathLst>
              <a:path h="1397311" w="1427502">
                <a:moveTo>
                  <a:pt x="0" y="0"/>
                </a:moveTo>
                <a:lnTo>
                  <a:pt x="1427503" y="0"/>
                </a:lnTo>
                <a:lnTo>
                  <a:pt x="1427503" y="1397311"/>
                </a:lnTo>
                <a:lnTo>
                  <a:pt x="0" y="139731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196617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0" y="7492379"/>
            <a:ext cx="1427502" cy="1397311"/>
          </a:xfrm>
          <a:custGeom>
            <a:avLst/>
            <a:gdLst/>
            <a:ahLst/>
            <a:cxnLst/>
            <a:rect r="r" b="b" t="t" l="l"/>
            <a:pathLst>
              <a:path h="1397311" w="1427502">
                <a:moveTo>
                  <a:pt x="0" y="0"/>
                </a:moveTo>
                <a:lnTo>
                  <a:pt x="1427502" y="0"/>
                </a:lnTo>
                <a:lnTo>
                  <a:pt x="1427502" y="1397310"/>
                </a:lnTo>
                <a:lnTo>
                  <a:pt x="0" y="139731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196617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3528307" y="3045782"/>
            <a:ext cx="9507884" cy="4195437"/>
          </a:xfrm>
          <a:custGeom>
            <a:avLst/>
            <a:gdLst/>
            <a:ahLst/>
            <a:cxnLst/>
            <a:rect r="r" b="b" t="t" l="l"/>
            <a:pathLst>
              <a:path h="4195437" w="9507884">
                <a:moveTo>
                  <a:pt x="0" y="0"/>
                </a:moveTo>
                <a:lnTo>
                  <a:pt x="9507884" y="0"/>
                </a:lnTo>
                <a:lnTo>
                  <a:pt x="9507884" y="4195436"/>
                </a:lnTo>
                <a:lnTo>
                  <a:pt x="0" y="419543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492853" y="2382606"/>
            <a:ext cx="2035454" cy="570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Mukta Mahee"/>
                <a:ea typeface="Mukta Mahee"/>
                <a:cs typeface="Mukta Mahee"/>
                <a:sym typeface="Mukta Mahee"/>
              </a:rPr>
              <a:t>Langkah 1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203220" y="1390189"/>
            <a:ext cx="7320617" cy="10495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82"/>
              </a:lnSpc>
            </a:pPr>
            <a:r>
              <a:rPr lang="en-US" sz="6201" b="true">
                <a:solidFill>
                  <a:srgbClr val="FFFFFF"/>
                </a:solidFill>
                <a:latin typeface="Heebo Bold"/>
                <a:ea typeface="Heebo Bold"/>
                <a:cs typeface="Heebo Bold"/>
                <a:sym typeface="Heebo Bold"/>
              </a:rPr>
              <a:t>PERAN 1 DESIGN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492853" y="635000"/>
            <a:ext cx="3142602" cy="777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00"/>
              </a:lnSpc>
            </a:pPr>
            <a:r>
              <a:rPr lang="en-US" sz="2500" spc="100">
                <a:solidFill>
                  <a:srgbClr val="FFFFFF"/>
                </a:solidFill>
                <a:latin typeface="Heebo"/>
                <a:ea typeface="Heebo"/>
                <a:cs typeface="Heebo"/>
                <a:sym typeface="Heebo"/>
              </a:rPr>
              <a:t>POLITEKNIK NEGERI MADIUN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7033176" y="9199514"/>
            <a:ext cx="805006" cy="4222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 b="true">
                <a:solidFill>
                  <a:srgbClr val="6182A8"/>
                </a:solidFill>
                <a:latin typeface="Heebo Bold"/>
                <a:ea typeface="Heebo Bold"/>
                <a:cs typeface="Heebo Bold"/>
                <a:sym typeface="Heebo Bold"/>
              </a:rPr>
              <a:t>12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990812" y="9199514"/>
            <a:ext cx="3738170" cy="4222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500"/>
              </a:lnSpc>
            </a:pPr>
            <a:r>
              <a:rPr lang="en-US" sz="2500" spc="150">
                <a:solidFill>
                  <a:srgbClr val="FFFFFF"/>
                </a:solidFill>
                <a:latin typeface="Heebo"/>
                <a:ea typeface="Heebo"/>
                <a:cs typeface="Heebo"/>
                <a:sym typeface="Heebo"/>
              </a:rPr>
              <a:t>PROPOSAL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182A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510667" y="2263400"/>
            <a:ext cx="6734256" cy="352711"/>
            <a:chOff x="0" y="0"/>
            <a:chExt cx="1715998" cy="8987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715998" cy="89877"/>
            </a:xfrm>
            <a:custGeom>
              <a:avLst/>
              <a:gdLst/>
              <a:ahLst/>
              <a:cxnLst/>
              <a:rect r="r" b="b" t="t" l="l"/>
              <a:pathLst>
                <a:path h="89877" w="1715998">
                  <a:moveTo>
                    <a:pt x="0" y="0"/>
                  </a:moveTo>
                  <a:lnTo>
                    <a:pt x="1715998" y="0"/>
                  </a:lnTo>
                  <a:lnTo>
                    <a:pt x="1715998" y="89877"/>
                  </a:lnTo>
                  <a:lnTo>
                    <a:pt x="0" y="89877"/>
                  </a:lnTo>
                  <a:close/>
                </a:path>
              </a:pathLst>
            </a:custGeom>
            <a:solidFill>
              <a:srgbClr val="B7CAD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9525"/>
              <a:ext cx="1715998" cy="994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629192" y="682974"/>
            <a:ext cx="691452" cy="691452"/>
          </a:xfrm>
          <a:custGeom>
            <a:avLst/>
            <a:gdLst/>
            <a:ahLst/>
            <a:cxnLst/>
            <a:rect r="r" b="b" t="t" l="l"/>
            <a:pathLst>
              <a:path h="691452" w="691452">
                <a:moveTo>
                  <a:pt x="0" y="0"/>
                </a:moveTo>
                <a:lnTo>
                  <a:pt x="691452" y="0"/>
                </a:lnTo>
                <a:lnTo>
                  <a:pt x="691452" y="691452"/>
                </a:lnTo>
                <a:lnTo>
                  <a:pt x="0" y="6914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7050418" y="9049203"/>
            <a:ext cx="770523" cy="770523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true" flipV="false" rot="0">
            <a:off x="14972201" y="682974"/>
            <a:ext cx="3513563" cy="3513563"/>
          </a:xfrm>
          <a:custGeom>
            <a:avLst/>
            <a:gdLst/>
            <a:ahLst/>
            <a:cxnLst/>
            <a:rect r="r" b="b" t="t" l="l"/>
            <a:pathLst>
              <a:path h="3513563" w="3513563">
                <a:moveTo>
                  <a:pt x="3513563" y="0"/>
                </a:moveTo>
                <a:lnTo>
                  <a:pt x="0" y="0"/>
                </a:lnTo>
                <a:lnTo>
                  <a:pt x="0" y="3513563"/>
                </a:lnTo>
                <a:lnTo>
                  <a:pt x="3513563" y="3513563"/>
                </a:lnTo>
                <a:lnTo>
                  <a:pt x="3513563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427502" y="8889689"/>
            <a:ext cx="1427502" cy="1397311"/>
          </a:xfrm>
          <a:custGeom>
            <a:avLst/>
            <a:gdLst/>
            <a:ahLst/>
            <a:cxnLst/>
            <a:rect r="r" b="b" t="t" l="l"/>
            <a:pathLst>
              <a:path h="1397311" w="1427502">
                <a:moveTo>
                  <a:pt x="0" y="0"/>
                </a:moveTo>
                <a:lnTo>
                  <a:pt x="1427503" y="0"/>
                </a:lnTo>
                <a:lnTo>
                  <a:pt x="1427503" y="1397311"/>
                </a:lnTo>
                <a:lnTo>
                  <a:pt x="0" y="139731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196617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0" y="7492379"/>
            <a:ext cx="1427502" cy="1397311"/>
          </a:xfrm>
          <a:custGeom>
            <a:avLst/>
            <a:gdLst/>
            <a:ahLst/>
            <a:cxnLst/>
            <a:rect r="r" b="b" t="t" l="l"/>
            <a:pathLst>
              <a:path h="1397311" w="1427502">
                <a:moveTo>
                  <a:pt x="0" y="0"/>
                </a:moveTo>
                <a:lnTo>
                  <a:pt x="1427502" y="0"/>
                </a:lnTo>
                <a:lnTo>
                  <a:pt x="1427502" y="1397310"/>
                </a:lnTo>
                <a:lnTo>
                  <a:pt x="0" y="139731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196617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3735782" y="3430873"/>
            <a:ext cx="9255030" cy="4512637"/>
          </a:xfrm>
          <a:custGeom>
            <a:avLst/>
            <a:gdLst/>
            <a:ahLst/>
            <a:cxnLst/>
            <a:rect r="r" b="b" t="t" l="l"/>
            <a:pathLst>
              <a:path h="4512637" w="9255030">
                <a:moveTo>
                  <a:pt x="0" y="0"/>
                </a:moveTo>
                <a:lnTo>
                  <a:pt x="9255030" y="0"/>
                </a:lnTo>
                <a:lnTo>
                  <a:pt x="9255030" y="4512637"/>
                </a:lnTo>
                <a:lnTo>
                  <a:pt x="0" y="451263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492853" y="2382606"/>
            <a:ext cx="2035454" cy="570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Mukta Mahee"/>
                <a:ea typeface="Mukta Mahee"/>
                <a:cs typeface="Mukta Mahee"/>
                <a:sym typeface="Mukta Mahee"/>
              </a:rPr>
              <a:t>Langkah 2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203220" y="1390189"/>
            <a:ext cx="7320617" cy="10495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82"/>
              </a:lnSpc>
            </a:pPr>
            <a:r>
              <a:rPr lang="en-US" sz="6201" b="true">
                <a:solidFill>
                  <a:srgbClr val="FFFFFF"/>
                </a:solidFill>
                <a:latin typeface="Heebo Bold"/>
                <a:ea typeface="Heebo Bold"/>
                <a:cs typeface="Heebo Bold"/>
                <a:sym typeface="Heebo Bold"/>
              </a:rPr>
              <a:t>PERAN 1 DESIGN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492853" y="635000"/>
            <a:ext cx="3142602" cy="777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00"/>
              </a:lnSpc>
            </a:pPr>
            <a:r>
              <a:rPr lang="en-US" sz="2500" spc="100">
                <a:solidFill>
                  <a:srgbClr val="FFFFFF"/>
                </a:solidFill>
                <a:latin typeface="Heebo"/>
                <a:ea typeface="Heebo"/>
                <a:cs typeface="Heebo"/>
                <a:sym typeface="Heebo"/>
              </a:rPr>
              <a:t>POLITEKNIK NEGERI MADIUN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7033176" y="9199514"/>
            <a:ext cx="805006" cy="4222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 b="true">
                <a:solidFill>
                  <a:srgbClr val="6182A8"/>
                </a:solidFill>
                <a:latin typeface="Heebo Bold"/>
                <a:ea typeface="Heebo Bold"/>
                <a:cs typeface="Heebo Bold"/>
                <a:sym typeface="Heebo Bold"/>
              </a:rPr>
              <a:t>13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990812" y="9199514"/>
            <a:ext cx="3738170" cy="4222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500"/>
              </a:lnSpc>
            </a:pPr>
            <a:r>
              <a:rPr lang="en-US" sz="2500" spc="150">
                <a:solidFill>
                  <a:srgbClr val="FFFFFF"/>
                </a:solidFill>
                <a:latin typeface="Heebo"/>
                <a:ea typeface="Heebo"/>
                <a:cs typeface="Heebo"/>
                <a:sym typeface="Heebo"/>
              </a:rPr>
              <a:t>PROPOSAL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182A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510667" y="2263400"/>
            <a:ext cx="6734256" cy="352711"/>
            <a:chOff x="0" y="0"/>
            <a:chExt cx="1715998" cy="8987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715998" cy="89877"/>
            </a:xfrm>
            <a:custGeom>
              <a:avLst/>
              <a:gdLst/>
              <a:ahLst/>
              <a:cxnLst/>
              <a:rect r="r" b="b" t="t" l="l"/>
              <a:pathLst>
                <a:path h="89877" w="1715998">
                  <a:moveTo>
                    <a:pt x="0" y="0"/>
                  </a:moveTo>
                  <a:lnTo>
                    <a:pt x="1715998" y="0"/>
                  </a:lnTo>
                  <a:lnTo>
                    <a:pt x="1715998" y="89877"/>
                  </a:lnTo>
                  <a:lnTo>
                    <a:pt x="0" y="89877"/>
                  </a:lnTo>
                  <a:close/>
                </a:path>
              </a:pathLst>
            </a:custGeom>
            <a:solidFill>
              <a:srgbClr val="B7CAD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9525"/>
              <a:ext cx="1715998" cy="994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629192" y="682974"/>
            <a:ext cx="691452" cy="691452"/>
          </a:xfrm>
          <a:custGeom>
            <a:avLst/>
            <a:gdLst/>
            <a:ahLst/>
            <a:cxnLst/>
            <a:rect r="r" b="b" t="t" l="l"/>
            <a:pathLst>
              <a:path h="691452" w="691452">
                <a:moveTo>
                  <a:pt x="0" y="0"/>
                </a:moveTo>
                <a:lnTo>
                  <a:pt x="691452" y="0"/>
                </a:lnTo>
                <a:lnTo>
                  <a:pt x="691452" y="691452"/>
                </a:lnTo>
                <a:lnTo>
                  <a:pt x="0" y="6914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7050418" y="9049203"/>
            <a:ext cx="770523" cy="770523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true" flipV="false" rot="0">
            <a:off x="14972201" y="682974"/>
            <a:ext cx="3513563" cy="3513563"/>
          </a:xfrm>
          <a:custGeom>
            <a:avLst/>
            <a:gdLst/>
            <a:ahLst/>
            <a:cxnLst/>
            <a:rect r="r" b="b" t="t" l="l"/>
            <a:pathLst>
              <a:path h="3513563" w="3513563">
                <a:moveTo>
                  <a:pt x="3513563" y="0"/>
                </a:moveTo>
                <a:lnTo>
                  <a:pt x="0" y="0"/>
                </a:lnTo>
                <a:lnTo>
                  <a:pt x="0" y="3513563"/>
                </a:lnTo>
                <a:lnTo>
                  <a:pt x="3513563" y="3513563"/>
                </a:lnTo>
                <a:lnTo>
                  <a:pt x="3513563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427502" y="8889689"/>
            <a:ext cx="1427502" cy="1397311"/>
          </a:xfrm>
          <a:custGeom>
            <a:avLst/>
            <a:gdLst/>
            <a:ahLst/>
            <a:cxnLst/>
            <a:rect r="r" b="b" t="t" l="l"/>
            <a:pathLst>
              <a:path h="1397311" w="1427502">
                <a:moveTo>
                  <a:pt x="0" y="0"/>
                </a:moveTo>
                <a:lnTo>
                  <a:pt x="1427503" y="0"/>
                </a:lnTo>
                <a:lnTo>
                  <a:pt x="1427503" y="1397311"/>
                </a:lnTo>
                <a:lnTo>
                  <a:pt x="0" y="139731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196617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0" y="7492379"/>
            <a:ext cx="1427502" cy="1397311"/>
          </a:xfrm>
          <a:custGeom>
            <a:avLst/>
            <a:gdLst/>
            <a:ahLst/>
            <a:cxnLst/>
            <a:rect r="r" b="b" t="t" l="l"/>
            <a:pathLst>
              <a:path h="1397311" w="1427502">
                <a:moveTo>
                  <a:pt x="0" y="0"/>
                </a:moveTo>
                <a:lnTo>
                  <a:pt x="1427502" y="0"/>
                </a:lnTo>
                <a:lnTo>
                  <a:pt x="1427502" y="1397310"/>
                </a:lnTo>
                <a:lnTo>
                  <a:pt x="0" y="139731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196617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3796921" y="3290408"/>
            <a:ext cx="9390995" cy="5282435"/>
          </a:xfrm>
          <a:custGeom>
            <a:avLst/>
            <a:gdLst/>
            <a:ahLst/>
            <a:cxnLst/>
            <a:rect r="r" b="b" t="t" l="l"/>
            <a:pathLst>
              <a:path h="5282435" w="9390995">
                <a:moveTo>
                  <a:pt x="0" y="0"/>
                </a:moveTo>
                <a:lnTo>
                  <a:pt x="9390994" y="0"/>
                </a:lnTo>
                <a:lnTo>
                  <a:pt x="9390994" y="5282435"/>
                </a:lnTo>
                <a:lnTo>
                  <a:pt x="0" y="528243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492853" y="2382606"/>
            <a:ext cx="2035454" cy="570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Mukta Mahee"/>
                <a:ea typeface="Mukta Mahee"/>
                <a:cs typeface="Mukta Mahee"/>
                <a:sym typeface="Mukta Mahee"/>
              </a:rPr>
              <a:t>Langkah 3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203220" y="1390189"/>
            <a:ext cx="7320617" cy="10495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82"/>
              </a:lnSpc>
            </a:pPr>
            <a:r>
              <a:rPr lang="en-US" sz="6201" b="true">
                <a:solidFill>
                  <a:srgbClr val="FFFFFF"/>
                </a:solidFill>
                <a:latin typeface="Heebo Bold"/>
                <a:ea typeface="Heebo Bold"/>
                <a:cs typeface="Heebo Bold"/>
                <a:sym typeface="Heebo Bold"/>
              </a:rPr>
              <a:t>PERAN 1 DESIGN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492853" y="635000"/>
            <a:ext cx="3142602" cy="777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00"/>
              </a:lnSpc>
            </a:pPr>
            <a:r>
              <a:rPr lang="en-US" sz="2500" spc="100">
                <a:solidFill>
                  <a:srgbClr val="FFFFFF"/>
                </a:solidFill>
                <a:latin typeface="Heebo"/>
                <a:ea typeface="Heebo"/>
                <a:cs typeface="Heebo"/>
                <a:sym typeface="Heebo"/>
              </a:rPr>
              <a:t>POLITEKNIK NEGERI MADIUN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7033176" y="9199514"/>
            <a:ext cx="805006" cy="4222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 b="true">
                <a:solidFill>
                  <a:srgbClr val="6182A8"/>
                </a:solidFill>
                <a:latin typeface="Heebo Bold"/>
                <a:ea typeface="Heebo Bold"/>
                <a:cs typeface="Heebo Bold"/>
                <a:sym typeface="Heebo Bold"/>
              </a:rPr>
              <a:t>14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990812" y="9199514"/>
            <a:ext cx="3738170" cy="4222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500"/>
              </a:lnSpc>
            </a:pPr>
            <a:r>
              <a:rPr lang="en-US" sz="2500" spc="150">
                <a:solidFill>
                  <a:srgbClr val="FFFFFF"/>
                </a:solidFill>
                <a:latin typeface="Heebo"/>
                <a:ea typeface="Heebo"/>
                <a:cs typeface="Heebo"/>
                <a:sym typeface="Heebo"/>
              </a:rPr>
              <a:t>PROPOSAL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182A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510667" y="2263400"/>
            <a:ext cx="6734256" cy="352711"/>
            <a:chOff x="0" y="0"/>
            <a:chExt cx="1715998" cy="8987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715998" cy="89877"/>
            </a:xfrm>
            <a:custGeom>
              <a:avLst/>
              <a:gdLst/>
              <a:ahLst/>
              <a:cxnLst/>
              <a:rect r="r" b="b" t="t" l="l"/>
              <a:pathLst>
                <a:path h="89877" w="1715998">
                  <a:moveTo>
                    <a:pt x="0" y="0"/>
                  </a:moveTo>
                  <a:lnTo>
                    <a:pt x="1715998" y="0"/>
                  </a:lnTo>
                  <a:lnTo>
                    <a:pt x="1715998" y="89877"/>
                  </a:lnTo>
                  <a:lnTo>
                    <a:pt x="0" y="89877"/>
                  </a:lnTo>
                  <a:close/>
                </a:path>
              </a:pathLst>
            </a:custGeom>
            <a:solidFill>
              <a:srgbClr val="B7CAD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9525"/>
              <a:ext cx="1715998" cy="994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629192" y="682974"/>
            <a:ext cx="691452" cy="691452"/>
          </a:xfrm>
          <a:custGeom>
            <a:avLst/>
            <a:gdLst/>
            <a:ahLst/>
            <a:cxnLst/>
            <a:rect r="r" b="b" t="t" l="l"/>
            <a:pathLst>
              <a:path h="691452" w="691452">
                <a:moveTo>
                  <a:pt x="0" y="0"/>
                </a:moveTo>
                <a:lnTo>
                  <a:pt x="691452" y="0"/>
                </a:lnTo>
                <a:lnTo>
                  <a:pt x="691452" y="691452"/>
                </a:lnTo>
                <a:lnTo>
                  <a:pt x="0" y="6914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7050418" y="9049203"/>
            <a:ext cx="770523" cy="770523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true" flipV="false" rot="0">
            <a:off x="14972201" y="682974"/>
            <a:ext cx="3513563" cy="3513563"/>
          </a:xfrm>
          <a:custGeom>
            <a:avLst/>
            <a:gdLst/>
            <a:ahLst/>
            <a:cxnLst/>
            <a:rect r="r" b="b" t="t" l="l"/>
            <a:pathLst>
              <a:path h="3513563" w="3513563">
                <a:moveTo>
                  <a:pt x="3513563" y="0"/>
                </a:moveTo>
                <a:lnTo>
                  <a:pt x="0" y="0"/>
                </a:lnTo>
                <a:lnTo>
                  <a:pt x="0" y="3513563"/>
                </a:lnTo>
                <a:lnTo>
                  <a:pt x="3513563" y="3513563"/>
                </a:lnTo>
                <a:lnTo>
                  <a:pt x="3513563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427502" y="8889689"/>
            <a:ext cx="1427502" cy="1397311"/>
          </a:xfrm>
          <a:custGeom>
            <a:avLst/>
            <a:gdLst/>
            <a:ahLst/>
            <a:cxnLst/>
            <a:rect r="r" b="b" t="t" l="l"/>
            <a:pathLst>
              <a:path h="1397311" w="1427502">
                <a:moveTo>
                  <a:pt x="0" y="0"/>
                </a:moveTo>
                <a:lnTo>
                  <a:pt x="1427503" y="0"/>
                </a:lnTo>
                <a:lnTo>
                  <a:pt x="1427503" y="1397311"/>
                </a:lnTo>
                <a:lnTo>
                  <a:pt x="0" y="139731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196617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0" y="7492379"/>
            <a:ext cx="1427502" cy="1397311"/>
          </a:xfrm>
          <a:custGeom>
            <a:avLst/>
            <a:gdLst/>
            <a:ahLst/>
            <a:cxnLst/>
            <a:rect r="r" b="b" t="t" l="l"/>
            <a:pathLst>
              <a:path h="1397311" w="1427502">
                <a:moveTo>
                  <a:pt x="0" y="0"/>
                </a:moveTo>
                <a:lnTo>
                  <a:pt x="1427502" y="0"/>
                </a:lnTo>
                <a:lnTo>
                  <a:pt x="1427502" y="1397310"/>
                </a:lnTo>
                <a:lnTo>
                  <a:pt x="0" y="139731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196617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3796921" y="3290408"/>
            <a:ext cx="9390995" cy="5282435"/>
          </a:xfrm>
          <a:custGeom>
            <a:avLst/>
            <a:gdLst/>
            <a:ahLst/>
            <a:cxnLst/>
            <a:rect r="r" b="b" t="t" l="l"/>
            <a:pathLst>
              <a:path h="5282435" w="9390995">
                <a:moveTo>
                  <a:pt x="0" y="0"/>
                </a:moveTo>
                <a:lnTo>
                  <a:pt x="9390994" y="0"/>
                </a:lnTo>
                <a:lnTo>
                  <a:pt x="9390994" y="5282435"/>
                </a:lnTo>
                <a:lnTo>
                  <a:pt x="0" y="528243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492853" y="2382606"/>
            <a:ext cx="2035454" cy="570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Mukta Mahee"/>
                <a:ea typeface="Mukta Mahee"/>
                <a:cs typeface="Mukta Mahee"/>
                <a:sym typeface="Mukta Mahee"/>
              </a:rPr>
              <a:t>Langkah 4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203220" y="1390189"/>
            <a:ext cx="7320617" cy="10495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82"/>
              </a:lnSpc>
            </a:pPr>
            <a:r>
              <a:rPr lang="en-US" sz="6201" b="true">
                <a:solidFill>
                  <a:srgbClr val="FFFFFF"/>
                </a:solidFill>
                <a:latin typeface="Heebo Bold"/>
                <a:ea typeface="Heebo Bold"/>
                <a:cs typeface="Heebo Bold"/>
                <a:sym typeface="Heebo Bold"/>
              </a:rPr>
              <a:t>PERAN 1 DESIGN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492853" y="635000"/>
            <a:ext cx="3142602" cy="777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00"/>
              </a:lnSpc>
            </a:pPr>
            <a:r>
              <a:rPr lang="en-US" sz="2500" spc="100">
                <a:solidFill>
                  <a:srgbClr val="FFFFFF"/>
                </a:solidFill>
                <a:latin typeface="Heebo"/>
                <a:ea typeface="Heebo"/>
                <a:cs typeface="Heebo"/>
                <a:sym typeface="Heebo"/>
              </a:rPr>
              <a:t>POLITEKNIK NEGERI MADIUN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7033176" y="9199514"/>
            <a:ext cx="805006" cy="4222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 b="true">
                <a:solidFill>
                  <a:srgbClr val="6182A8"/>
                </a:solidFill>
                <a:latin typeface="Heebo Bold"/>
                <a:ea typeface="Heebo Bold"/>
                <a:cs typeface="Heebo Bold"/>
                <a:sym typeface="Heebo Bold"/>
              </a:rPr>
              <a:t>15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990812" y="9199514"/>
            <a:ext cx="3738170" cy="4222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500"/>
              </a:lnSpc>
            </a:pPr>
            <a:r>
              <a:rPr lang="en-US" sz="2500" spc="150">
                <a:solidFill>
                  <a:srgbClr val="FFFFFF"/>
                </a:solidFill>
                <a:latin typeface="Heebo"/>
                <a:ea typeface="Heebo"/>
                <a:cs typeface="Heebo"/>
                <a:sym typeface="Heebo"/>
              </a:rPr>
              <a:t>PROPOSAL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182A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510667" y="2263400"/>
            <a:ext cx="6734256" cy="352711"/>
            <a:chOff x="0" y="0"/>
            <a:chExt cx="1715998" cy="8987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715998" cy="89877"/>
            </a:xfrm>
            <a:custGeom>
              <a:avLst/>
              <a:gdLst/>
              <a:ahLst/>
              <a:cxnLst/>
              <a:rect r="r" b="b" t="t" l="l"/>
              <a:pathLst>
                <a:path h="89877" w="1715998">
                  <a:moveTo>
                    <a:pt x="0" y="0"/>
                  </a:moveTo>
                  <a:lnTo>
                    <a:pt x="1715998" y="0"/>
                  </a:lnTo>
                  <a:lnTo>
                    <a:pt x="1715998" y="89877"/>
                  </a:lnTo>
                  <a:lnTo>
                    <a:pt x="0" y="89877"/>
                  </a:lnTo>
                  <a:close/>
                </a:path>
              </a:pathLst>
            </a:custGeom>
            <a:solidFill>
              <a:srgbClr val="B7CAD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9525"/>
              <a:ext cx="1715998" cy="994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629192" y="682974"/>
            <a:ext cx="691452" cy="691452"/>
          </a:xfrm>
          <a:custGeom>
            <a:avLst/>
            <a:gdLst/>
            <a:ahLst/>
            <a:cxnLst/>
            <a:rect r="r" b="b" t="t" l="l"/>
            <a:pathLst>
              <a:path h="691452" w="691452">
                <a:moveTo>
                  <a:pt x="0" y="0"/>
                </a:moveTo>
                <a:lnTo>
                  <a:pt x="691452" y="0"/>
                </a:lnTo>
                <a:lnTo>
                  <a:pt x="691452" y="691452"/>
                </a:lnTo>
                <a:lnTo>
                  <a:pt x="0" y="6914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7050418" y="9049203"/>
            <a:ext cx="770523" cy="770523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true" flipV="false" rot="0">
            <a:off x="14972201" y="682974"/>
            <a:ext cx="3513563" cy="3513563"/>
          </a:xfrm>
          <a:custGeom>
            <a:avLst/>
            <a:gdLst/>
            <a:ahLst/>
            <a:cxnLst/>
            <a:rect r="r" b="b" t="t" l="l"/>
            <a:pathLst>
              <a:path h="3513563" w="3513563">
                <a:moveTo>
                  <a:pt x="3513563" y="0"/>
                </a:moveTo>
                <a:lnTo>
                  <a:pt x="0" y="0"/>
                </a:lnTo>
                <a:lnTo>
                  <a:pt x="0" y="3513563"/>
                </a:lnTo>
                <a:lnTo>
                  <a:pt x="3513563" y="3513563"/>
                </a:lnTo>
                <a:lnTo>
                  <a:pt x="3513563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427502" y="8889689"/>
            <a:ext cx="1427502" cy="1397311"/>
          </a:xfrm>
          <a:custGeom>
            <a:avLst/>
            <a:gdLst/>
            <a:ahLst/>
            <a:cxnLst/>
            <a:rect r="r" b="b" t="t" l="l"/>
            <a:pathLst>
              <a:path h="1397311" w="1427502">
                <a:moveTo>
                  <a:pt x="0" y="0"/>
                </a:moveTo>
                <a:lnTo>
                  <a:pt x="1427503" y="0"/>
                </a:lnTo>
                <a:lnTo>
                  <a:pt x="1427503" y="1397311"/>
                </a:lnTo>
                <a:lnTo>
                  <a:pt x="0" y="139731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196617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0" y="7492379"/>
            <a:ext cx="1427502" cy="1397311"/>
          </a:xfrm>
          <a:custGeom>
            <a:avLst/>
            <a:gdLst/>
            <a:ahLst/>
            <a:cxnLst/>
            <a:rect r="r" b="b" t="t" l="l"/>
            <a:pathLst>
              <a:path h="1397311" w="1427502">
                <a:moveTo>
                  <a:pt x="0" y="0"/>
                </a:moveTo>
                <a:lnTo>
                  <a:pt x="1427502" y="0"/>
                </a:lnTo>
                <a:lnTo>
                  <a:pt x="1427502" y="1397310"/>
                </a:lnTo>
                <a:lnTo>
                  <a:pt x="0" y="139731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196617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3990729" y="2953471"/>
            <a:ext cx="9745600" cy="5481900"/>
          </a:xfrm>
          <a:custGeom>
            <a:avLst/>
            <a:gdLst/>
            <a:ahLst/>
            <a:cxnLst/>
            <a:rect r="r" b="b" t="t" l="l"/>
            <a:pathLst>
              <a:path h="5481900" w="9745600">
                <a:moveTo>
                  <a:pt x="0" y="0"/>
                </a:moveTo>
                <a:lnTo>
                  <a:pt x="9745600" y="0"/>
                </a:lnTo>
                <a:lnTo>
                  <a:pt x="9745600" y="5481900"/>
                </a:lnTo>
                <a:lnTo>
                  <a:pt x="0" y="54819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492853" y="2382606"/>
            <a:ext cx="2035454" cy="570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Mukta Mahee"/>
                <a:ea typeface="Mukta Mahee"/>
                <a:cs typeface="Mukta Mahee"/>
                <a:sym typeface="Mukta Mahee"/>
              </a:rPr>
              <a:t>Langkah 5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203220" y="1390189"/>
            <a:ext cx="7320617" cy="10495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82"/>
              </a:lnSpc>
            </a:pPr>
            <a:r>
              <a:rPr lang="en-US" sz="6201" b="true">
                <a:solidFill>
                  <a:srgbClr val="FFFFFF"/>
                </a:solidFill>
                <a:latin typeface="Heebo Bold"/>
                <a:ea typeface="Heebo Bold"/>
                <a:cs typeface="Heebo Bold"/>
                <a:sym typeface="Heebo Bold"/>
              </a:rPr>
              <a:t>PERAN 1 DESIGN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492853" y="635000"/>
            <a:ext cx="3142602" cy="777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00"/>
              </a:lnSpc>
            </a:pPr>
            <a:r>
              <a:rPr lang="en-US" sz="2500" spc="100">
                <a:solidFill>
                  <a:srgbClr val="FFFFFF"/>
                </a:solidFill>
                <a:latin typeface="Heebo"/>
                <a:ea typeface="Heebo"/>
                <a:cs typeface="Heebo"/>
                <a:sym typeface="Heebo"/>
              </a:rPr>
              <a:t>POLITEKNIK NEGERI MADIUN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7033176" y="9199514"/>
            <a:ext cx="805006" cy="4222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 b="true">
                <a:solidFill>
                  <a:srgbClr val="6182A8"/>
                </a:solidFill>
                <a:latin typeface="Heebo Bold"/>
                <a:ea typeface="Heebo Bold"/>
                <a:cs typeface="Heebo Bold"/>
                <a:sym typeface="Heebo Bold"/>
              </a:rPr>
              <a:t>16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990812" y="9199514"/>
            <a:ext cx="3738170" cy="4222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500"/>
              </a:lnSpc>
            </a:pPr>
            <a:r>
              <a:rPr lang="en-US" sz="2500" spc="150">
                <a:solidFill>
                  <a:srgbClr val="FFFFFF"/>
                </a:solidFill>
                <a:latin typeface="Heebo"/>
                <a:ea typeface="Heebo"/>
                <a:cs typeface="Heebo"/>
                <a:sym typeface="Heebo"/>
              </a:rPr>
              <a:t>PROPOSAL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182A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510667" y="2263400"/>
            <a:ext cx="6734256" cy="352711"/>
            <a:chOff x="0" y="0"/>
            <a:chExt cx="1715998" cy="8987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715998" cy="89877"/>
            </a:xfrm>
            <a:custGeom>
              <a:avLst/>
              <a:gdLst/>
              <a:ahLst/>
              <a:cxnLst/>
              <a:rect r="r" b="b" t="t" l="l"/>
              <a:pathLst>
                <a:path h="89877" w="1715998">
                  <a:moveTo>
                    <a:pt x="0" y="0"/>
                  </a:moveTo>
                  <a:lnTo>
                    <a:pt x="1715998" y="0"/>
                  </a:lnTo>
                  <a:lnTo>
                    <a:pt x="1715998" y="89877"/>
                  </a:lnTo>
                  <a:lnTo>
                    <a:pt x="0" y="89877"/>
                  </a:lnTo>
                  <a:close/>
                </a:path>
              </a:pathLst>
            </a:custGeom>
            <a:solidFill>
              <a:srgbClr val="B7CAD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9525"/>
              <a:ext cx="1715998" cy="994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629192" y="682974"/>
            <a:ext cx="691452" cy="691452"/>
          </a:xfrm>
          <a:custGeom>
            <a:avLst/>
            <a:gdLst/>
            <a:ahLst/>
            <a:cxnLst/>
            <a:rect r="r" b="b" t="t" l="l"/>
            <a:pathLst>
              <a:path h="691452" w="691452">
                <a:moveTo>
                  <a:pt x="0" y="0"/>
                </a:moveTo>
                <a:lnTo>
                  <a:pt x="691452" y="0"/>
                </a:lnTo>
                <a:lnTo>
                  <a:pt x="691452" y="691452"/>
                </a:lnTo>
                <a:lnTo>
                  <a:pt x="0" y="6914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7050418" y="9049203"/>
            <a:ext cx="770523" cy="770523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true" flipV="false" rot="0">
            <a:off x="14972201" y="682974"/>
            <a:ext cx="3513563" cy="3513563"/>
          </a:xfrm>
          <a:custGeom>
            <a:avLst/>
            <a:gdLst/>
            <a:ahLst/>
            <a:cxnLst/>
            <a:rect r="r" b="b" t="t" l="l"/>
            <a:pathLst>
              <a:path h="3513563" w="3513563">
                <a:moveTo>
                  <a:pt x="3513563" y="0"/>
                </a:moveTo>
                <a:lnTo>
                  <a:pt x="0" y="0"/>
                </a:lnTo>
                <a:lnTo>
                  <a:pt x="0" y="3513563"/>
                </a:lnTo>
                <a:lnTo>
                  <a:pt x="3513563" y="3513563"/>
                </a:lnTo>
                <a:lnTo>
                  <a:pt x="3513563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427502" y="8889689"/>
            <a:ext cx="1427502" cy="1397311"/>
          </a:xfrm>
          <a:custGeom>
            <a:avLst/>
            <a:gdLst/>
            <a:ahLst/>
            <a:cxnLst/>
            <a:rect r="r" b="b" t="t" l="l"/>
            <a:pathLst>
              <a:path h="1397311" w="1427502">
                <a:moveTo>
                  <a:pt x="0" y="0"/>
                </a:moveTo>
                <a:lnTo>
                  <a:pt x="1427503" y="0"/>
                </a:lnTo>
                <a:lnTo>
                  <a:pt x="1427503" y="1397311"/>
                </a:lnTo>
                <a:lnTo>
                  <a:pt x="0" y="139731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196617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0" y="7492379"/>
            <a:ext cx="1427502" cy="1397311"/>
          </a:xfrm>
          <a:custGeom>
            <a:avLst/>
            <a:gdLst/>
            <a:ahLst/>
            <a:cxnLst/>
            <a:rect r="r" b="b" t="t" l="l"/>
            <a:pathLst>
              <a:path h="1397311" w="1427502">
                <a:moveTo>
                  <a:pt x="0" y="0"/>
                </a:moveTo>
                <a:lnTo>
                  <a:pt x="1427502" y="0"/>
                </a:lnTo>
                <a:lnTo>
                  <a:pt x="1427502" y="1397310"/>
                </a:lnTo>
                <a:lnTo>
                  <a:pt x="0" y="139731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196617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3992109" y="3191451"/>
            <a:ext cx="9742840" cy="5480348"/>
          </a:xfrm>
          <a:custGeom>
            <a:avLst/>
            <a:gdLst/>
            <a:ahLst/>
            <a:cxnLst/>
            <a:rect r="r" b="b" t="t" l="l"/>
            <a:pathLst>
              <a:path h="5480348" w="9742840">
                <a:moveTo>
                  <a:pt x="0" y="0"/>
                </a:moveTo>
                <a:lnTo>
                  <a:pt x="9742840" y="0"/>
                </a:lnTo>
                <a:lnTo>
                  <a:pt x="9742840" y="5480348"/>
                </a:lnTo>
                <a:lnTo>
                  <a:pt x="0" y="548034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492853" y="2382606"/>
            <a:ext cx="2035454" cy="570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Mukta Mahee"/>
                <a:ea typeface="Mukta Mahee"/>
                <a:cs typeface="Mukta Mahee"/>
                <a:sym typeface="Mukta Mahee"/>
              </a:rPr>
              <a:t>Langkah 6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203220" y="1390189"/>
            <a:ext cx="7320617" cy="10495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82"/>
              </a:lnSpc>
            </a:pPr>
            <a:r>
              <a:rPr lang="en-US" sz="6201" b="true">
                <a:solidFill>
                  <a:srgbClr val="FFFFFF"/>
                </a:solidFill>
                <a:latin typeface="Heebo Bold"/>
                <a:ea typeface="Heebo Bold"/>
                <a:cs typeface="Heebo Bold"/>
                <a:sym typeface="Heebo Bold"/>
              </a:rPr>
              <a:t>PERAN 1 DESIGN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492853" y="635000"/>
            <a:ext cx="3142602" cy="777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00"/>
              </a:lnSpc>
            </a:pPr>
            <a:r>
              <a:rPr lang="en-US" sz="2500" spc="100">
                <a:solidFill>
                  <a:srgbClr val="FFFFFF"/>
                </a:solidFill>
                <a:latin typeface="Heebo"/>
                <a:ea typeface="Heebo"/>
                <a:cs typeface="Heebo"/>
                <a:sym typeface="Heebo"/>
              </a:rPr>
              <a:t>POLITEKNIK NEGERI MADIUN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7033176" y="9199514"/>
            <a:ext cx="805006" cy="4222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 b="true">
                <a:solidFill>
                  <a:srgbClr val="6182A8"/>
                </a:solidFill>
                <a:latin typeface="Heebo Bold"/>
                <a:ea typeface="Heebo Bold"/>
                <a:cs typeface="Heebo Bold"/>
                <a:sym typeface="Heebo Bold"/>
              </a:rPr>
              <a:t>17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990812" y="9199514"/>
            <a:ext cx="3738170" cy="4222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500"/>
              </a:lnSpc>
            </a:pPr>
            <a:r>
              <a:rPr lang="en-US" sz="2500" spc="150">
                <a:solidFill>
                  <a:srgbClr val="FFFFFF"/>
                </a:solidFill>
                <a:latin typeface="Heebo"/>
                <a:ea typeface="Heebo"/>
                <a:cs typeface="Heebo"/>
                <a:sym typeface="Heebo"/>
              </a:rPr>
              <a:t>PROPOSAL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182A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510667" y="2263400"/>
            <a:ext cx="6734256" cy="352711"/>
            <a:chOff x="0" y="0"/>
            <a:chExt cx="1715998" cy="8987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715998" cy="89877"/>
            </a:xfrm>
            <a:custGeom>
              <a:avLst/>
              <a:gdLst/>
              <a:ahLst/>
              <a:cxnLst/>
              <a:rect r="r" b="b" t="t" l="l"/>
              <a:pathLst>
                <a:path h="89877" w="1715998">
                  <a:moveTo>
                    <a:pt x="0" y="0"/>
                  </a:moveTo>
                  <a:lnTo>
                    <a:pt x="1715998" y="0"/>
                  </a:lnTo>
                  <a:lnTo>
                    <a:pt x="1715998" y="89877"/>
                  </a:lnTo>
                  <a:lnTo>
                    <a:pt x="0" y="89877"/>
                  </a:lnTo>
                  <a:close/>
                </a:path>
              </a:pathLst>
            </a:custGeom>
            <a:solidFill>
              <a:srgbClr val="B7CAD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9525"/>
              <a:ext cx="1715998" cy="994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629192" y="682974"/>
            <a:ext cx="691452" cy="691452"/>
          </a:xfrm>
          <a:custGeom>
            <a:avLst/>
            <a:gdLst/>
            <a:ahLst/>
            <a:cxnLst/>
            <a:rect r="r" b="b" t="t" l="l"/>
            <a:pathLst>
              <a:path h="691452" w="691452">
                <a:moveTo>
                  <a:pt x="0" y="0"/>
                </a:moveTo>
                <a:lnTo>
                  <a:pt x="691452" y="0"/>
                </a:lnTo>
                <a:lnTo>
                  <a:pt x="691452" y="691452"/>
                </a:lnTo>
                <a:lnTo>
                  <a:pt x="0" y="6914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7050418" y="9049203"/>
            <a:ext cx="770523" cy="770523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true" flipV="false" rot="0">
            <a:off x="14972201" y="682974"/>
            <a:ext cx="3513563" cy="3513563"/>
          </a:xfrm>
          <a:custGeom>
            <a:avLst/>
            <a:gdLst/>
            <a:ahLst/>
            <a:cxnLst/>
            <a:rect r="r" b="b" t="t" l="l"/>
            <a:pathLst>
              <a:path h="3513563" w="3513563">
                <a:moveTo>
                  <a:pt x="3513563" y="0"/>
                </a:moveTo>
                <a:lnTo>
                  <a:pt x="0" y="0"/>
                </a:lnTo>
                <a:lnTo>
                  <a:pt x="0" y="3513563"/>
                </a:lnTo>
                <a:lnTo>
                  <a:pt x="3513563" y="3513563"/>
                </a:lnTo>
                <a:lnTo>
                  <a:pt x="3513563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427502" y="8889689"/>
            <a:ext cx="1427502" cy="1397311"/>
          </a:xfrm>
          <a:custGeom>
            <a:avLst/>
            <a:gdLst/>
            <a:ahLst/>
            <a:cxnLst/>
            <a:rect r="r" b="b" t="t" l="l"/>
            <a:pathLst>
              <a:path h="1397311" w="1427502">
                <a:moveTo>
                  <a:pt x="0" y="0"/>
                </a:moveTo>
                <a:lnTo>
                  <a:pt x="1427503" y="0"/>
                </a:lnTo>
                <a:lnTo>
                  <a:pt x="1427503" y="1397311"/>
                </a:lnTo>
                <a:lnTo>
                  <a:pt x="0" y="139731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196617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0" y="7492379"/>
            <a:ext cx="1427502" cy="1397311"/>
          </a:xfrm>
          <a:custGeom>
            <a:avLst/>
            <a:gdLst/>
            <a:ahLst/>
            <a:cxnLst/>
            <a:rect r="r" b="b" t="t" l="l"/>
            <a:pathLst>
              <a:path h="1397311" w="1427502">
                <a:moveTo>
                  <a:pt x="0" y="0"/>
                </a:moveTo>
                <a:lnTo>
                  <a:pt x="1427502" y="0"/>
                </a:lnTo>
                <a:lnTo>
                  <a:pt x="1427502" y="1397310"/>
                </a:lnTo>
                <a:lnTo>
                  <a:pt x="0" y="139731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196617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3064154" y="2844452"/>
            <a:ext cx="5498229" cy="3092754"/>
          </a:xfrm>
          <a:custGeom>
            <a:avLst/>
            <a:gdLst/>
            <a:ahLst/>
            <a:cxnLst/>
            <a:rect r="r" b="b" t="t" l="l"/>
            <a:pathLst>
              <a:path h="3092754" w="5498229">
                <a:moveTo>
                  <a:pt x="0" y="0"/>
                </a:moveTo>
                <a:lnTo>
                  <a:pt x="5498230" y="0"/>
                </a:lnTo>
                <a:lnTo>
                  <a:pt x="5498230" y="3092754"/>
                </a:lnTo>
                <a:lnTo>
                  <a:pt x="0" y="309275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0241697" y="2844452"/>
            <a:ext cx="5498229" cy="3092754"/>
          </a:xfrm>
          <a:custGeom>
            <a:avLst/>
            <a:gdLst/>
            <a:ahLst/>
            <a:cxnLst/>
            <a:rect r="r" b="b" t="t" l="l"/>
            <a:pathLst>
              <a:path h="3092754" w="5498229">
                <a:moveTo>
                  <a:pt x="0" y="0"/>
                </a:moveTo>
                <a:lnTo>
                  <a:pt x="5498230" y="0"/>
                </a:lnTo>
                <a:lnTo>
                  <a:pt x="5498230" y="3092754"/>
                </a:lnTo>
                <a:lnTo>
                  <a:pt x="0" y="309275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3085485" y="6165546"/>
            <a:ext cx="5498229" cy="3092754"/>
          </a:xfrm>
          <a:custGeom>
            <a:avLst/>
            <a:gdLst/>
            <a:ahLst/>
            <a:cxnLst/>
            <a:rect r="r" b="b" t="t" l="l"/>
            <a:pathLst>
              <a:path h="3092754" w="5498229">
                <a:moveTo>
                  <a:pt x="0" y="0"/>
                </a:moveTo>
                <a:lnTo>
                  <a:pt x="5498230" y="0"/>
                </a:lnTo>
                <a:lnTo>
                  <a:pt x="5498230" y="3092754"/>
                </a:lnTo>
                <a:lnTo>
                  <a:pt x="0" y="309275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0241697" y="6165546"/>
            <a:ext cx="5498229" cy="3092754"/>
          </a:xfrm>
          <a:custGeom>
            <a:avLst/>
            <a:gdLst/>
            <a:ahLst/>
            <a:cxnLst/>
            <a:rect r="r" b="b" t="t" l="l"/>
            <a:pathLst>
              <a:path h="3092754" w="5498229">
                <a:moveTo>
                  <a:pt x="0" y="0"/>
                </a:moveTo>
                <a:lnTo>
                  <a:pt x="5498230" y="0"/>
                </a:lnTo>
                <a:lnTo>
                  <a:pt x="5498230" y="3092754"/>
                </a:lnTo>
                <a:lnTo>
                  <a:pt x="0" y="3092754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492853" y="2382606"/>
            <a:ext cx="2035454" cy="570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Mukta Mahee"/>
                <a:ea typeface="Mukta Mahee"/>
                <a:cs typeface="Mukta Mahee"/>
                <a:sym typeface="Mukta Mahee"/>
              </a:rPr>
              <a:t>Langkah 7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5203220" y="1390189"/>
            <a:ext cx="7320617" cy="10495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82"/>
              </a:lnSpc>
            </a:pPr>
            <a:r>
              <a:rPr lang="en-US" sz="6201" b="true">
                <a:solidFill>
                  <a:srgbClr val="FFFFFF"/>
                </a:solidFill>
                <a:latin typeface="Heebo Bold"/>
                <a:ea typeface="Heebo Bold"/>
                <a:cs typeface="Heebo Bold"/>
                <a:sym typeface="Heebo Bold"/>
              </a:rPr>
              <a:t>PERAN 1 DESIGN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492853" y="635000"/>
            <a:ext cx="3142602" cy="777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00"/>
              </a:lnSpc>
            </a:pPr>
            <a:r>
              <a:rPr lang="en-US" sz="2500" spc="100">
                <a:solidFill>
                  <a:srgbClr val="FFFFFF"/>
                </a:solidFill>
                <a:latin typeface="Heebo"/>
                <a:ea typeface="Heebo"/>
                <a:cs typeface="Heebo"/>
                <a:sym typeface="Heebo"/>
              </a:rPr>
              <a:t>POLITEKNIK NEGERI MADIUN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7033176" y="9199514"/>
            <a:ext cx="805006" cy="4222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 b="true">
                <a:solidFill>
                  <a:srgbClr val="6182A8"/>
                </a:solidFill>
                <a:latin typeface="Heebo Bold"/>
                <a:ea typeface="Heebo Bold"/>
                <a:cs typeface="Heebo Bold"/>
                <a:sym typeface="Heebo Bold"/>
              </a:rPr>
              <a:t>18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2990812" y="9199514"/>
            <a:ext cx="3738170" cy="4222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500"/>
              </a:lnSpc>
            </a:pPr>
            <a:r>
              <a:rPr lang="en-US" sz="2500" spc="150">
                <a:solidFill>
                  <a:srgbClr val="FFFFFF"/>
                </a:solidFill>
                <a:latin typeface="Heebo"/>
                <a:ea typeface="Heebo"/>
                <a:cs typeface="Heebo"/>
                <a:sym typeface="Heebo"/>
              </a:rPr>
              <a:t>PROPOSAL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182A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510667" y="2263400"/>
            <a:ext cx="6734256" cy="352711"/>
            <a:chOff x="0" y="0"/>
            <a:chExt cx="1715998" cy="8987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715998" cy="89877"/>
            </a:xfrm>
            <a:custGeom>
              <a:avLst/>
              <a:gdLst/>
              <a:ahLst/>
              <a:cxnLst/>
              <a:rect r="r" b="b" t="t" l="l"/>
              <a:pathLst>
                <a:path h="89877" w="1715998">
                  <a:moveTo>
                    <a:pt x="0" y="0"/>
                  </a:moveTo>
                  <a:lnTo>
                    <a:pt x="1715998" y="0"/>
                  </a:lnTo>
                  <a:lnTo>
                    <a:pt x="1715998" y="89877"/>
                  </a:lnTo>
                  <a:lnTo>
                    <a:pt x="0" y="89877"/>
                  </a:lnTo>
                  <a:close/>
                </a:path>
              </a:pathLst>
            </a:custGeom>
            <a:solidFill>
              <a:srgbClr val="B7CAD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9525"/>
              <a:ext cx="1715998" cy="994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629192" y="682974"/>
            <a:ext cx="691452" cy="691452"/>
          </a:xfrm>
          <a:custGeom>
            <a:avLst/>
            <a:gdLst/>
            <a:ahLst/>
            <a:cxnLst/>
            <a:rect r="r" b="b" t="t" l="l"/>
            <a:pathLst>
              <a:path h="691452" w="691452">
                <a:moveTo>
                  <a:pt x="0" y="0"/>
                </a:moveTo>
                <a:lnTo>
                  <a:pt x="691452" y="0"/>
                </a:lnTo>
                <a:lnTo>
                  <a:pt x="691452" y="691452"/>
                </a:lnTo>
                <a:lnTo>
                  <a:pt x="0" y="6914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7050418" y="9049203"/>
            <a:ext cx="770523" cy="770523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true" flipV="false" rot="0">
            <a:off x="14972201" y="682974"/>
            <a:ext cx="3513563" cy="3513563"/>
          </a:xfrm>
          <a:custGeom>
            <a:avLst/>
            <a:gdLst/>
            <a:ahLst/>
            <a:cxnLst/>
            <a:rect r="r" b="b" t="t" l="l"/>
            <a:pathLst>
              <a:path h="3513563" w="3513563">
                <a:moveTo>
                  <a:pt x="3513563" y="0"/>
                </a:moveTo>
                <a:lnTo>
                  <a:pt x="0" y="0"/>
                </a:lnTo>
                <a:lnTo>
                  <a:pt x="0" y="3513563"/>
                </a:lnTo>
                <a:lnTo>
                  <a:pt x="3513563" y="3513563"/>
                </a:lnTo>
                <a:lnTo>
                  <a:pt x="3513563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427502" y="8889689"/>
            <a:ext cx="1427502" cy="1397311"/>
          </a:xfrm>
          <a:custGeom>
            <a:avLst/>
            <a:gdLst/>
            <a:ahLst/>
            <a:cxnLst/>
            <a:rect r="r" b="b" t="t" l="l"/>
            <a:pathLst>
              <a:path h="1397311" w="1427502">
                <a:moveTo>
                  <a:pt x="0" y="0"/>
                </a:moveTo>
                <a:lnTo>
                  <a:pt x="1427503" y="0"/>
                </a:lnTo>
                <a:lnTo>
                  <a:pt x="1427503" y="1397311"/>
                </a:lnTo>
                <a:lnTo>
                  <a:pt x="0" y="139731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196617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0" y="7492379"/>
            <a:ext cx="1427502" cy="1397311"/>
          </a:xfrm>
          <a:custGeom>
            <a:avLst/>
            <a:gdLst/>
            <a:ahLst/>
            <a:cxnLst/>
            <a:rect r="r" b="b" t="t" l="l"/>
            <a:pathLst>
              <a:path h="1397311" w="1427502">
                <a:moveTo>
                  <a:pt x="0" y="0"/>
                </a:moveTo>
                <a:lnTo>
                  <a:pt x="1427502" y="0"/>
                </a:lnTo>
                <a:lnTo>
                  <a:pt x="1427502" y="1397310"/>
                </a:lnTo>
                <a:lnTo>
                  <a:pt x="0" y="139731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196617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3064154" y="3095404"/>
            <a:ext cx="4859910" cy="2733699"/>
          </a:xfrm>
          <a:custGeom>
            <a:avLst/>
            <a:gdLst/>
            <a:ahLst/>
            <a:cxnLst/>
            <a:rect r="r" b="b" t="t" l="l"/>
            <a:pathLst>
              <a:path h="2733699" w="4859910">
                <a:moveTo>
                  <a:pt x="0" y="0"/>
                </a:moveTo>
                <a:lnTo>
                  <a:pt x="4859910" y="0"/>
                </a:lnTo>
                <a:lnTo>
                  <a:pt x="4859910" y="2733699"/>
                </a:lnTo>
                <a:lnTo>
                  <a:pt x="0" y="273369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8592010" y="3095404"/>
            <a:ext cx="4859910" cy="2733699"/>
          </a:xfrm>
          <a:custGeom>
            <a:avLst/>
            <a:gdLst/>
            <a:ahLst/>
            <a:cxnLst/>
            <a:rect r="r" b="b" t="t" l="l"/>
            <a:pathLst>
              <a:path h="2733699" w="4859910">
                <a:moveTo>
                  <a:pt x="0" y="0"/>
                </a:moveTo>
                <a:lnTo>
                  <a:pt x="4859910" y="0"/>
                </a:lnTo>
                <a:lnTo>
                  <a:pt x="4859910" y="2733699"/>
                </a:lnTo>
                <a:lnTo>
                  <a:pt x="0" y="273369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3074393" y="6305353"/>
            <a:ext cx="4872546" cy="2740807"/>
          </a:xfrm>
          <a:custGeom>
            <a:avLst/>
            <a:gdLst/>
            <a:ahLst/>
            <a:cxnLst/>
            <a:rect r="r" b="b" t="t" l="l"/>
            <a:pathLst>
              <a:path h="2740807" w="4872546">
                <a:moveTo>
                  <a:pt x="0" y="0"/>
                </a:moveTo>
                <a:lnTo>
                  <a:pt x="4872547" y="0"/>
                </a:lnTo>
                <a:lnTo>
                  <a:pt x="4872547" y="2740807"/>
                </a:lnTo>
                <a:lnTo>
                  <a:pt x="0" y="274080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8592010" y="6308395"/>
            <a:ext cx="4872546" cy="2740807"/>
          </a:xfrm>
          <a:custGeom>
            <a:avLst/>
            <a:gdLst/>
            <a:ahLst/>
            <a:cxnLst/>
            <a:rect r="r" b="b" t="t" l="l"/>
            <a:pathLst>
              <a:path h="2740807" w="4872546">
                <a:moveTo>
                  <a:pt x="0" y="0"/>
                </a:moveTo>
                <a:lnTo>
                  <a:pt x="4872546" y="0"/>
                </a:lnTo>
                <a:lnTo>
                  <a:pt x="4872546" y="2740808"/>
                </a:lnTo>
                <a:lnTo>
                  <a:pt x="0" y="2740808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492853" y="2382606"/>
            <a:ext cx="2035454" cy="570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Mukta Mahee"/>
                <a:ea typeface="Mukta Mahee"/>
                <a:cs typeface="Mukta Mahee"/>
                <a:sym typeface="Mukta Mahee"/>
              </a:rPr>
              <a:t>Langkah 8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5203220" y="1390189"/>
            <a:ext cx="7320617" cy="10495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82"/>
              </a:lnSpc>
            </a:pPr>
            <a:r>
              <a:rPr lang="en-US" sz="6201" b="true">
                <a:solidFill>
                  <a:srgbClr val="FFFFFF"/>
                </a:solidFill>
                <a:latin typeface="Heebo Bold"/>
                <a:ea typeface="Heebo Bold"/>
                <a:cs typeface="Heebo Bold"/>
                <a:sym typeface="Heebo Bold"/>
              </a:rPr>
              <a:t>PERAN 1 DESIGN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492853" y="635000"/>
            <a:ext cx="3142602" cy="777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00"/>
              </a:lnSpc>
            </a:pPr>
            <a:r>
              <a:rPr lang="en-US" sz="2500" spc="100">
                <a:solidFill>
                  <a:srgbClr val="FFFFFF"/>
                </a:solidFill>
                <a:latin typeface="Heebo"/>
                <a:ea typeface="Heebo"/>
                <a:cs typeface="Heebo"/>
                <a:sym typeface="Heebo"/>
              </a:rPr>
              <a:t>POLITEKNIK NEGERI MADIUN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7033176" y="9199514"/>
            <a:ext cx="805006" cy="4222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 b="true">
                <a:solidFill>
                  <a:srgbClr val="6182A8"/>
                </a:solidFill>
                <a:latin typeface="Heebo Bold"/>
                <a:ea typeface="Heebo Bold"/>
                <a:cs typeface="Heebo Bold"/>
                <a:sym typeface="Heebo Bold"/>
              </a:rPr>
              <a:t>19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2990812" y="9199514"/>
            <a:ext cx="3738170" cy="4222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500"/>
              </a:lnSpc>
            </a:pPr>
            <a:r>
              <a:rPr lang="en-US" sz="2500" spc="150">
                <a:solidFill>
                  <a:srgbClr val="FFFFFF"/>
                </a:solidFill>
                <a:latin typeface="Heebo"/>
                <a:ea typeface="Heebo"/>
                <a:cs typeface="Heebo"/>
                <a:sym typeface="Heebo"/>
              </a:rPr>
              <a:t>PROPOSAL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64491" y="2817578"/>
            <a:ext cx="10223509" cy="1636071"/>
            <a:chOff x="0" y="0"/>
            <a:chExt cx="2692611" cy="43089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692611" cy="430899"/>
            </a:xfrm>
            <a:custGeom>
              <a:avLst/>
              <a:gdLst/>
              <a:ahLst/>
              <a:cxnLst/>
              <a:rect r="r" b="b" t="t" l="l"/>
              <a:pathLst>
                <a:path h="430899" w="2692611">
                  <a:moveTo>
                    <a:pt x="0" y="0"/>
                  </a:moveTo>
                  <a:lnTo>
                    <a:pt x="2692611" y="0"/>
                  </a:lnTo>
                  <a:lnTo>
                    <a:pt x="2692611" y="430899"/>
                  </a:lnTo>
                  <a:lnTo>
                    <a:pt x="0" y="430899"/>
                  </a:lnTo>
                  <a:close/>
                </a:path>
              </a:pathLst>
            </a:custGeom>
            <a:solidFill>
              <a:srgbClr val="FAFAFA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9525"/>
              <a:ext cx="2692611" cy="4404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7243079" y="3068915"/>
            <a:ext cx="1052252" cy="1052252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182A8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7050418" y="9049203"/>
            <a:ext cx="770523" cy="770523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182A8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492853" y="3294351"/>
            <a:ext cx="3758235" cy="341250"/>
            <a:chOff x="0" y="0"/>
            <a:chExt cx="989823" cy="89877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989823" cy="89877"/>
            </a:xfrm>
            <a:custGeom>
              <a:avLst/>
              <a:gdLst/>
              <a:ahLst/>
              <a:cxnLst/>
              <a:rect r="r" b="b" t="t" l="l"/>
              <a:pathLst>
                <a:path h="89877" w="989823">
                  <a:moveTo>
                    <a:pt x="0" y="0"/>
                  </a:moveTo>
                  <a:lnTo>
                    <a:pt x="989823" y="0"/>
                  </a:lnTo>
                  <a:lnTo>
                    <a:pt x="989823" y="89877"/>
                  </a:lnTo>
                  <a:lnTo>
                    <a:pt x="0" y="89877"/>
                  </a:lnTo>
                  <a:close/>
                </a:path>
              </a:pathLst>
            </a:custGeom>
            <a:solidFill>
              <a:srgbClr val="B7CADB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9525"/>
              <a:ext cx="989823" cy="994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00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492853" y="4220643"/>
            <a:ext cx="3481174" cy="341250"/>
            <a:chOff x="0" y="0"/>
            <a:chExt cx="916852" cy="89877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916852" cy="89877"/>
            </a:xfrm>
            <a:custGeom>
              <a:avLst/>
              <a:gdLst/>
              <a:ahLst/>
              <a:cxnLst/>
              <a:rect r="r" b="b" t="t" l="l"/>
              <a:pathLst>
                <a:path h="89877" w="916852">
                  <a:moveTo>
                    <a:pt x="0" y="0"/>
                  </a:moveTo>
                  <a:lnTo>
                    <a:pt x="916852" y="0"/>
                  </a:lnTo>
                  <a:lnTo>
                    <a:pt x="916852" y="89877"/>
                  </a:lnTo>
                  <a:lnTo>
                    <a:pt x="0" y="89877"/>
                  </a:lnTo>
                  <a:close/>
                </a:path>
              </a:pathLst>
            </a:custGeom>
            <a:solidFill>
              <a:srgbClr val="B7CADB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9525"/>
              <a:ext cx="916852" cy="994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00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8064491" y="4684163"/>
            <a:ext cx="10223509" cy="1636071"/>
            <a:chOff x="0" y="0"/>
            <a:chExt cx="2692611" cy="430899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2692611" cy="430899"/>
            </a:xfrm>
            <a:custGeom>
              <a:avLst/>
              <a:gdLst/>
              <a:ahLst/>
              <a:cxnLst/>
              <a:rect r="r" b="b" t="t" l="l"/>
              <a:pathLst>
                <a:path h="430899" w="2692611">
                  <a:moveTo>
                    <a:pt x="0" y="0"/>
                  </a:moveTo>
                  <a:lnTo>
                    <a:pt x="2692611" y="0"/>
                  </a:lnTo>
                  <a:lnTo>
                    <a:pt x="2692611" y="430899"/>
                  </a:lnTo>
                  <a:lnTo>
                    <a:pt x="0" y="430899"/>
                  </a:lnTo>
                  <a:close/>
                </a:path>
              </a:pathLst>
            </a:custGeom>
            <a:solidFill>
              <a:srgbClr val="FAFAFA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9525"/>
              <a:ext cx="2692611" cy="4404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00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8064491" y="6550747"/>
            <a:ext cx="10223509" cy="1636071"/>
            <a:chOff x="0" y="0"/>
            <a:chExt cx="2692611" cy="430899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2692611" cy="430899"/>
            </a:xfrm>
            <a:custGeom>
              <a:avLst/>
              <a:gdLst/>
              <a:ahLst/>
              <a:cxnLst/>
              <a:rect r="r" b="b" t="t" l="l"/>
              <a:pathLst>
                <a:path h="430899" w="2692611">
                  <a:moveTo>
                    <a:pt x="0" y="0"/>
                  </a:moveTo>
                  <a:lnTo>
                    <a:pt x="2692611" y="0"/>
                  </a:lnTo>
                  <a:lnTo>
                    <a:pt x="2692611" y="430899"/>
                  </a:lnTo>
                  <a:lnTo>
                    <a:pt x="0" y="430899"/>
                  </a:lnTo>
                  <a:close/>
                </a:path>
              </a:pathLst>
            </a:custGeom>
            <a:solidFill>
              <a:srgbClr val="FAFAFA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9525"/>
              <a:ext cx="2692611" cy="4404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00"/>
                </a:lnSpc>
              </a:pPr>
            </a:p>
          </p:txBody>
        </p:sp>
      </p:grpSp>
      <p:sp>
        <p:nvSpPr>
          <p:cNvPr name="Freeform 23" id="23"/>
          <p:cNvSpPr/>
          <p:nvPr/>
        </p:nvSpPr>
        <p:spPr>
          <a:xfrm flipH="false" flipV="false" rot="0">
            <a:off x="629192" y="682974"/>
            <a:ext cx="691452" cy="691452"/>
          </a:xfrm>
          <a:custGeom>
            <a:avLst/>
            <a:gdLst/>
            <a:ahLst/>
            <a:cxnLst/>
            <a:rect r="r" b="b" t="t" l="l"/>
            <a:pathLst>
              <a:path h="691452" w="691452">
                <a:moveTo>
                  <a:pt x="0" y="0"/>
                </a:moveTo>
                <a:lnTo>
                  <a:pt x="691452" y="0"/>
                </a:lnTo>
                <a:lnTo>
                  <a:pt x="691452" y="691452"/>
                </a:lnTo>
                <a:lnTo>
                  <a:pt x="0" y="6914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4" id="24"/>
          <p:cNvGrpSpPr/>
          <p:nvPr/>
        </p:nvGrpSpPr>
        <p:grpSpPr>
          <a:xfrm rot="0">
            <a:off x="7243079" y="4976072"/>
            <a:ext cx="1052252" cy="1052252"/>
            <a:chOff x="0" y="0"/>
            <a:chExt cx="812800" cy="8128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182A8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7243079" y="6883229"/>
            <a:ext cx="1052252" cy="1052252"/>
            <a:chOff x="0" y="0"/>
            <a:chExt cx="812800" cy="8128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182A8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30" id="30"/>
          <p:cNvSpPr/>
          <p:nvPr/>
        </p:nvSpPr>
        <p:spPr>
          <a:xfrm flipH="true" flipV="false" rot="0">
            <a:off x="-280123" y="6108225"/>
            <a:ext cx="3513563" cy="3513563"/>
          </a:xfrm>
          <a:custGeom>
            <a:avLst/>
            <a:gdLst/>
            <a:ahLst/>
            <a:cxnLst/>
            <a:rect r="r" b="b" t="t" l="l"/>
            <a:pathLst>
              <a:path h="3513563" w="3513563">
                <a:moveTo>
                  <a:pt x="3513563" y="0"/>
                </a:moveTo>
                <a:lnTo>
                  <a:pt x="0" y="0"/>
                </a:lnTo>
                <a:lnTo>
                  <a:pt x="0" y="3513564"/>
                </a:lnTo>
                <a:lnTo>
                  <a:pt x="3513563" y="3513564"/>
                </a:lnTo>
                <a:lnTo>
                  <a:pt x="3513563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1" id="31"/>
          <p:cNvSpPr txBox="true"/>
          <p:nvPr/>
        </p:nvSpPr>
        <p:spPr>
          <a:xfrm rot="0">
            <a:off x="7283351" y="3265940"/>
            <a:ext cx="971708" cy="596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 b="true">
                <a:solidFill>
                  <a:srgbClr val="FFFFFF"/>
                </a:solidFill>
                <a:latin typeface="Heebo Medium"/>
                <a:ea typeface="Heebo Medium"/>
                <a:cs typeface="Heebo Medium"/>
                <a:sym typeface="Heebo Medium"/>
              </a:rPr>
              <a:t>01.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7033176" y="9199514"/>
            <a:ext cx="805006" cy="4222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 b="true">
                <a:solidFill>
                  <a:srgbClr val="FFFFFF"/>
                </a:solidFill>
                <a:latin typeface="Heebo Bold"/>
                <a:ea typeface="Heebo Bold"/>
                <a:cs typeface="Heebo Bold"/>
                <a:sym typeface="Heebo Bold"/>
              </a:rPr>
              <a:t>02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2990812" y="9199514"/>
            <a:ext cx="3738170" cy="4222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500"/>
              </a:lnSpc>
            </a:pPr>
            <a:r>
              <a:rPr lang="en-US" sz="2500" spc="150">
                <a:solidFill>
                  <a:srgbClr val="6182A8"/>
                </a:solidFill>
                <a:latin typeface="Heebo"/>
                <a:ea typeface="Heebo"/>
                <a:cs typeface="Heebo"/>
                <a:sym typeface="Heebo"/>
              </a:rPr>
              <a:t>PROPOSAL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735759" y="2808053"/>
            <a:ext cx="4228053" cy="1838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000000"/>
                </a:solidFill>
                <a:latin typeface="Heebo Bold"/>
                <a:ea typeface="Heebo Bold"/>
                <a:cs typeface="Heebo Bold"/>
                <a:sym typeface="Heebo Bold"/>
              </a:rPr>
              <a:t>ANGGOTA KELOMPOK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8562610" y="3083378"/>
            <a:ext cx="4998456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 b="true">
                <a:solidFill>
                  <a:srgbClr val="000000"/>
                </a:solidFill>
                <a:latin typeface="Heebo Medium"/>
                <a:ea typeface="Heebo Medium"/>
                <a:cs typeface="Heebo Medium"/>
                <a:sym typeface="Heebo Medium"/>
              </a:rPr>
              <a:t>NICHOLAS (243307081)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492853" y="635000"/>
            <a:ext cx="3142602" cy="777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00"/>
              </a:lnSpc>
            </a:pPr>
            <a:r>
              <a:rPr lang="en-US" sz="2500" spc="100">
                <a:solidFill>
                  <a:srgbClr val="6182A8"/>
                </a:solidFill>
                <a:latin typeface="Heebo"/>
                <a:ea typeface="Heebo"/>
                <a:cs typeface="Heebo"/>
                <a:sym typeface="Heebo"/>
              </a:rPr>
              <a:t>POLITEKNIK NEGERI MADIUN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8562610" y="5011700"/>
            <a:ext cx="4998456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 b="true">
                <a:solidFill>
                  <a:srgbClr val="000000"/>
                </a:solidFill>
                <a:latin typeface="Heebo Medium"/>
                <a:ea typeface="Heebo Medium"/>
                <a:cs typeface="Heebo Medium"/>
                <a:sym typeface="Heebo Medium"/>
              </a:rPr>
              <a:t>RAFID DWI (243307084)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8562610" y="6854433"/>
            <a:ext cx="5467379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 b="true">
                <a:solidFill>
                  <a:srgbClr val="000000"/>
                </a:solidFill>
                <a:latin typeface="Heebo Medium"/>
                <a:ea typeface="Heebo Medium"/>
                <a:cs typeface="Heebo Medium"/>
                <a:sym typeface="Heebo Medium"/>
              </a:rPr>
              <a:t>RAHMANDA A (243307085)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7283351" y="5194262"/>
            <a:ext cx="971708" cy="596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 b="true">
                <a:solidFill>
                  <a:srgbClr val="FFFFFF"/>
                </a:solidFill>
                <a:latin typeface="Heebo Medium"/>
                <a:ea typeface="Heebo Medium"/>
                <a:cs typeface="Heebo Medium"/>
                <a:sym typeface="Heebo Medium"/>
              </a:rPr>
              <a:t>02.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7283351" y="7110808"/>
            <a:ext cx="971708" cy="596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 b="true">
                <a:solidFill>
                  <a:srgbClr val="FFFFFF"/>
                </a:solidFill>
                <a:latin typeface="Heebo Medium"/>
                <a:ea typeface="Heebo Medium"/>
                <a:cs typeface="Heebo Medium"/>
                <a:sym typeface="Heebo Medium"/>
              </a:rPr>
              <a:t>03.</a:t>
            </a:r>
          </a:p>
        </p:txBody>
      </p:sp>
      <p:sp>
        <p:nvSpPr>
          <p:cNvPr name="Freeform 41" id="41"/>
          <p:cNvSpPr/>
          <p:nvPr/>
        </p:nvSpPr>
        <p:spPr>
          <a:xfrm flipH="false" flipV="false" rot="0">
            <a:off x="14255232" y="1743218"/>
            <a:ext cx="4234221" cy="1397311"/>
          </a:xfrm>
          <a:custGeom>
            <a:avLst/>
            <a:gdLst/>
            <a:ahLst/>
            <a:cxnLst/>
            <a:rect r="r" b="b" t="t" l="l"/>
            <a:pathLst>
              <a:path h="1397311" w="4234221">
                <a:moveTo>
                  <a:pt x="0" y="0"/>
                </a:moveTo>
                <a:lnTo>
                  <a:pt x="4234221" y="0"/>
                </a:lnTo>
                <a:lnTo>
                  <a:pt x="4234221" y="1397310"/>
                </a:lnTo>
                <a:lnTo>
                  <a:pt x="0" y="139731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182A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510667" y="2263400"/>
            <a:ext cx="6734256" cy="352711"/>
            <a:chOff x="0" y="0"/>
            <a:chExt cx="1715998" cy="8987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715998" cy="89877"/>
            </a:xfrm>
            <a:custGeom>
              <a:avLst/>
              <a:gdLst/>
              <a:ahLst/>
              <a:cxnLst/>
              <a:rect r="r" b="b" t="t" l="l"/>
              <a:pathLst>
                <a:path h="89877" w="1715998">
                  <a:moveTo>
                    <a:pt x="0" y="0"/>
                  </a:moveTo>
                  <a:lnTo>
                    <a:pt x="1715998" y="0"/>
                  </a:lnTo>
                  <a:lnTo>
                    <a:pt x="1715998" y="89877"/>
                  </a:lnTo>
                  <a:lnTo>
                    <a:pt x="0" y="89877"/>
                  </a:lnTo>
                  <a:close/>
                </a:path>
              </a:pathLst>
            </a:custGeom>
            <a:solidFill>
              <a:srgbClr val="B7CAD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9525"/>
              <a:ext cx="1715998" cy="994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629192" y="682974"/>
            <a:ext cx="691452" cy="691452"/>
          </a:xfrm>
          <a:custGeom>
            <a:avLst/>
            <a:gdLst/>
            <a:ahLst/>
            <a:cxnLst/>
            <a:rect r="r" b="b" t="t" l="l"/>
            <a:pathLst>
              <a:path h="691452" w="691452">
                <a:moveTo>
                  <a:pt x="0" y="0"/>
                </a:moveTo>
                <a:lnTo>
                  <a:pt x="691452" y="0"/>
                </a:lnTo>
                <a:lnTo>
                  <a:pt x="691452" y="691452"/>
                </a:lnTo>
                <a:lnTo>
                  <a:pt x="0" y="6914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7050418" y="9049203"/>
            <a:ext cx="770523" cy="770523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true" flipV="false" rot="0">
            <a:off x="14972201" y="682974"/>
            <a:ext cx="3513563" cy="3513563"/>
          </a:xfrm>
          <a:custGeom>
            <a:avLst/>
            <a:gdLst/>
            <a:ahLst/>
            <a:cxnLst/>
            <a:rect r="r" b="b" t="t" l="l"/>
            <a:pathLst>
              <a:path h="3513563" w="3513563">
                <a:moveTo>
                  <a:pt x="3513563" y="0"/>
                </a:moveTo>
                <a:lnTo>
                  <a:pt x="0" y="0"/>
                </a:lnTo>
                <a:lnTo>
                  <a:pt x="0" y="3513563"/>
                </a:lnTo>
                <a:lnTo>
                  <a:pt x="3513563" y="3513563"/>
                </a:lnTo>
                <a:lnTo>
                  <a:pt x="3513563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427502" y="8889689"/>
            <a:ext cx="1427502" cy="1397311"/>
          </a:xfrm>
          <a:custGeom>
            <a:avLst/>
            <a:gdLst/>
            <a:ahLst/>
            <a:cxnLst/>
            <a:rect r="r" b="b" t="t" l="l"/>
            <a:pathLst>
              <a:path h="1397311" w="1427502">
                <a:moveTo>
                  <a:pt x="0" y="0"/>
                </a:moveTo>
                <a:lnTo>
                  <a:pt x="1427503" y="0"/>
                </a:lnTo>
                <a:lnTo>
                  <a:pt x="1427503" y="1397311"/>
                </a:lnTo>
                <a:lnTo>
                  <a:pt x="0" y="139731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196617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0" y="7492379"/>
            <a:ext cx="1427502" cy="1397311"/>
          </a:xfrm>
          <a:custGeom>
            <a:avLst/>
            <a:gdLst/>
            <a:ahLst/>
            <a:cxnLst/>
            <a:rect r="r" b="b" t="t" l="l"/>
            <a:pathLst>
              <a:path h="1397311" w="1427502">
                <a:moveTo>
                  <a:pt x="0" y="0"/>
                </a:moveTo>
                <a:lnTo>
                  <a:pt x="1427502" y="0"/>
                </a:lnTo>
                <a:lnTo>
                  <a:pt x="1427502" y="1397310"/>
                </a:lnTo>
                <a:lnTo>
                  <a:pt x="0" y="139731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196617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3343475" y="2785123"/>
            <a:ext cx="5520054" cy="3105030"/>
          </a:xfrm>
          <a:custGeom>
            <a:avLst/>
            <a:gdLst/>
            <a:ahLst/>
            <a:cxnLst/>
            <a:rect r="r" b="b" t="t" l="l"/>
            <a:pathLst>
              <a:path h="3105030" w="5520054">
                <a:moveTo>
                  <a:pt x="0" y="0"/>
                </a:moveTo>
                <a:lnTo>
                  <a:pt x="5520054" y="0"/>
                </a:lnTo>
                <a:lnTo>
                  <a:pt x="5520054" y="3105030"/>
                </a:lnTo>
                <a:lnTo>
                  <a:pt x="0" y="310503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0281893" y="2785123"/>
            <a:ext cx="5417838" cy="3047534"/>
          </a:xfrm>
          <a:custGeom>
            <a:avLst/>
            <a:gdLst/>
            <a:ahLst/>
            <a:cxnLst/>
            <a:rect r="r" b="b" t="t" l="l"/>
            <a:pathLst>
              <a:path h="3047534" w="5417838">
                <a:moveTo>
                  <a:pt x="0" y="0"/>
                </a:moveTo>
                <a:lnTo>
                  <a:pt x="5417838" y="0"/>
                </a:lnTo>
                <a:lnTo>
                  <a:pt x="5417838" y="3047534"/>
                </a:lnTo>
                <a:lnTo>
                  <a:pt x="0" y="304753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3343475" y="6061603"/>
            <a:ext cx="5520054" cy="3105030"/>
          </a:xfrm>
          <a:custGeom>
            <a:avLst/>
            <a:gdLst/>
            <a:ahLst/>
            <a:cxnLst/>
            <a:rect r="r" b="b" t="t" l="l"/>
            <a:pathLst>
              <a:path h="3105030" w="5520054">
                <a:moveTo>
                  <a:pt x="0" y="0"/>
                </a:moveTo>
                <a:lnTo>
                  <a:pt x="5520054" y="0"/>
                </a:lnTo>
                <a:lnTo>
                  <a:pt x="5520054" y="3105031"/>
                </a:lnTo>
                <a:lnTo>
                  <a:pt x="0" y="310503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0281893" y="6001669"/>
            <a:ext cx="5417838" cy="3047534"/>
          </a:xfrm>
          <a:custGeom>
            <a:avLst/>
            <a:gdLst/>
            <a:ahLst/>
            <a:cxnLst/>
            <a:rect r="r" b="b" t="t" l="l"/>
            <a:pathLst>
              <a:path h="3047534" w="5417838">
                <a:moveTo>
                  <a:pt x="0" y="0"/>
                </a:moveTo>
                <a:lnTo>
                  <a:pt x="5417838" y="0"/>
                </a:lnTo>
                <a:lnTo>
                  <a:pt x="5417838" y="3047534"/>
                </a:lnTo>
                <a:lnTo>
                  <a:pt x="0" y="3047534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492853" y="2206250"/>
            <a:ext cx="2035454" cy="570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Mukta Mahee"/>
                <a:ea typeface="Mukta Mahee"/>
                <a:cs typeface="Mukta Mahee"/>
                <a:sym typeface="Mukta Mahee"/>
              </a:rPr>
              <a:t>Langkah 8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5203220" y="1390189"/>
            <a:ext cx="7320617" cy="10495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82"/>
              </a:lnSpc>
            </a:pPr>
            <a:r>
              <a:rPr lang="en-US" sz="6201" b="true">
                <a:solidFill>
                  <a:srgbClr val="FFFFFF"/>
                </a:solidFill>
                <a:latin typeface="Heebo Bold"/>
                <a:ea typeface="Heebo Bold"/>
                <a:cs typeface="Heebo Bold"/>
                <a:sym typeface="Heebo Bold"/>
              </a:rPr>
              <a:t>PERAN 1 DESIGN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492853" y="635000"/>
            <a:ext cx="3142602" cy="777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00"/>
              </a:lnSpc>
            </a:pPr>
            <a:r>
              <a:rPr lang="en-US" sz="2500" spc="100">
                <a:solidFill>
                  <a:srgbClr val="FFFFFF"/>
                </a:solidFill>
                <a:latin typeface="Heebo"/>
                <a:ea typeface="Heebo"/>
                <a:cs typeface="Heebo"/>
                <a:sym typeface="Heebo"/>
              </a:rPr>
              <a:t>POLITEKNIK NEGERI MADIUN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7033176" y="9199514"/>
            <a:ext cx="805006" cy="4222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 b="true">
                <a:solidFill>
                  <a:srgbClr val="6182A8"/>
                </a:solidFill>
                <a:latin typeface="Heebo Bold"/>
                <a:ea typeface="Heebo Bold"/>
                <a:cs typeface="Heebo Bold"/>
                <a:sym typeface="Heebo Bold"/>
              </a:rPr>
              <a:t>20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2990812" y="9199514"/>
            <a:ext cx="3738170" cy="4222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500"/>
              </a:lnSpc>
            </a:pPr>
            <a:r>
              <a:rPr lang="en-US" sz="2500" spc="150">
                <a:solidFill>
                  <a:srgbClr val="FFFFFF"/>
                </a:solidFill>
                <a:latin typeface="Heebo"/>
                <a:ea typeface="Heebo"/>
                <a:cs typeface="Heebo"/>
                <a:sym typeface="Heebo"/>
              </a:rPr>
              <a:t>PROPOSAL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182A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23620" y="1387095"/>
            <a:ext cx="15440761" cy="7512811"/>
            <a:chOff x="0" y="0"/>
            <a:chExt cx="4066702" cy="197868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066703" cy="1978683"/>
            </a:xfrm>
            <a:custGeom>
              <a:avLst/>
              <a:gdLst/>
              <a:ahLst/>
              <a:cxnLst/>
              <a:rect r="r" b="b" t="t" l="l"/>
              <a:pathLst>
                <a:path h="1978683" w="4066703">
                  <a:moveTo>
                    <a:pt x="0" y="0"/>
                  </a:moveTo>
                  <a:lnTo>
                    <a:pt x="4066703" y="0"/>
                  </a:lnTo>
                  <a:lnTo>
                    <a:pt x="4066703" y="1978683"/>
                  </a:lnTo>
                  <a:lnTo>
                    <a:pt x="0" y="1978683"/>
                  </a:lnTo>
                  <a:close/>
                </a:path>
              </a:pathLst>
            </a:custGeom>
            <a:solidFill>
              <a:srgbClr val="EFEFE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9525"/>
              <a:ext cx="4066702" cy="19882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4521154" y="4834458"/>
            <a:ext cx="9245692" cy="520931"/>
            <a:chOff x="0" y="0"/>
            <a:chExt cx="2435079" cy="1372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435079" cy="137200"/>
            </a:xfrm>
            <a:custGeom>
              <a:avLst/>
              <a:gdLst/>
              <a:ahLst/>
              <a:cxnLst/>
              <a:rect r="r" b="b" t="t" l="l"/>
              <a:pathLst>
                <a:path h="137200" w="2435079">
                  <a:moveTo>
                    <a:pt x="0" y="0"/>
                  </a:moveTo>
                  <a:lnTo>
                    <a:pt x="2435079" y="0"/>
                  </a:lnTo>
                  <a:lnTo>
                    <a:pt x="2435079" y="137200"/>
                  </a:lnTo>
                  <a:lnTo>
                    <a:pt x="0" y="137200"/>
                  </a:lnTo>
                  <a:close/>
                </a:path>
              </a:pathLst>
            </a:custGeom>
            <a:solidFill>
              <a:srgbClr val="B7CAD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9525"/>
              <a:ext cx="2435079" cy="1467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00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3868184" y="3848616"/>
            <a:ext cx="10551632" cy="1781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699"/>
              </a:lnSpc>
            </a:pPr>
            <a:r>
              <a:rPr lang="en-US" sz="10499" b="true">
                <a:solidFill>
                  <a:srgbClr val="000000"/>
                </a:solidFill>
                <a:latin typeface="Heebo Bold"/>
                <a:ea typeface="Heebo Bold"/>
                <a:cs typeface="Heebo Bold"/>
                <a:sym typeface="Heebo Bold"/>
              </a:rPr>
              <a:t>Terima Kasih</a:t>
            </a:r>
          </a:p>
        </p:txBody>
      </p:sp>
      <p:sp>
        <p:nvSpPr>
          <p:cNvPr name="Freeform 9" id="9"/>
          <p:cNvSpPr/>
          <p:nvPr/>
        </p:nvSpPr>
        <p:spPr>
          <a:xfrm flipH="true" flipV="false" rot="0">
            <a:off x="14619841" y="503457"/>
            <a:ext cx="3964881" cy="3964881"/>
          </a:xfrm>
          <a:custGeom>
            <a:avLst/>
            <a:gdLst/>
            <a:ahLst/>
            <a:cxnLst/>
            <a:rect r="r" b="b" t="t" l="l"/>
            <a:pathLst>
              <a:path h="3964881" w="3964881">
                <a:moveTo>
                  <a:pt x="3964881" y="0"/>
                </a:moveTo>
                <a:lnTo>
                  <a:pt x="0" y="0"/>
                </a:lnTo>
                <a:lnTo>
                  <a:pt x="0" y="3964881"/>
                </a:lnTo>
                <a:lnTo>
                  <a:pt x="3964881" y="3964881"/>
                </a:lnTo>
                <a:lnTo>
                  <a:pt x="3964881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266174" y="8027264"/>
            <a:ext cx="4234221" cy="1397311"/>
          </a:xfrm>
          <a:custGeom>
            <a:avLst/>
            <a:gdLst/>
            <a:ahLst/>
            <a:cxnLst/>
            <a:rect r="r" b="b" t="t" l="l"/>
            <a:pathLst>
              <a:path h="1397311" w="4234221">
                <a:moveTo>
                  <a:pt x="0" y="0"/>
                </a:moveTo>
                <a:lnTo>
                  <a:pt x="4234221" y="0"/>
                </a:lnTo>
                <a:lnTo>
                  <a:pt x="4234221" y="1397311"/>
                </a:lnTo>
                <a:lnTo>
                  <a:pt x="0" y="139731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838672" y="6629954"/>
            <a:ext cx="1427502" cy="1397311"/>
          </a:xfrm>
          <a:custGeom>
            <a:avLst/>
            <a:gdLst/>
            <a:ahLst/>
            <a:cxnLst/>
            <a:rect r="r" b="b" t="t" l="l"/>
            <a:pathLst>
              <a:path h="1397311" w="1427502">
                <a:moveTo>
                  <a:pt x="0" y="0"/>
                </a:moveTo>
                <a:lnTo>
                  <a:pt x="1427502" y="0"/>
                </a:lnTo>
                <a:lnTo>
                  <a:pt x="1427502" y="1397310"/>
                </a:lnTo>
                <a:lnTo>
                  <a:pt x="0" y="13973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196617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583495" y="503457"/>
            <a:ext cx="3086100" cy="3086100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6182A8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00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168329" y="1205636"/>
            <a:ext cx="2195690" cy="2035614"/>
            <a:chOff x="0" y="0"/>
            <a:chExt cx="578289" cy="536129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578289" cy="536129"/>
            </a:xfrm>
            <a:custGeom>
              <a:avLst/>
              <a:gdLst/>
              <a:ahLst/>
              <a:cxnLst/>
              <a:rect r="r" b="b" t="t" l="l"/>
              <a:pathLst>
                <a:path h="536129" w="578289">
                  <a:moveTo>
                    <a:pt x="0" y="0"/>
                  </a:moveTo>
                  <a:lnTo>
                    <a:pt x="578289" y="0"/>
                  </a:lnTo>
                  <a:lnTo>
                    <a:pt x="578289" y="536129"/>
                  </a:lnTo>
                  <a:lnTo>
                    <a:pt x="0" y="536129"/>
                  </a:lnTo>
                  <a:close/>
                </a:path>
              </a:pathLst>
            </a:custGeom>
            <a:solidFill>
              <a:srgbClr val="B7CADB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9525"/>
              <a:ext cx="578289" cy="5456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00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0998186" y="7930899"/>
            <a:ext cx="6261114" cy="1493676"/>
            <a:chOff x="0" y="0"/>
            <a:chExt cx="1649018" cy="393396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649018" cy="393396"/>
            </a:xfrm>
            <a:custGeom>
              <a:avLst/>
              <a:gdLst/>
              <a:ahLst/>
              <a:cxnLst/>
              <a:rect r="r" b="b" t="t" l="l"/>
              <a:pathLst>
                <a:path h="393396" w="1649018">
                  <a:moveTo>
                    <a:pt x="0" y="0"/>
                  </a:moveTo>
                  <a:lnTo>
                    <a:pt x="1649018" y="0"/>
                  </a:lnTo>
                  <a:lnTo>
                    <a:pt x="1649018" y="393396"/>
                  </a:lnTo>
                  <a:lnTo>
                    <a:pt x="0" y="393396"/>
                  </a:lnTo>
                  <a:close/>
                </a:path>
              </a:pathLst>
            </a:custGeom>
            <a:solidFill>
              <a:srgbClr val="6182A8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9525"/>
              <a:ext cx="1649018" cy="4029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00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1297208" y="8217016"/>
            <a:ext cx="6051824" cy="1017807"/>
            <a:chOff x="0" y="0"/>
            <a:chExt cx="1593896" cy="268064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593896" cy="268064"/>
            </a:xfrm>
            <a:custGeom>
              <a:avLst/>
              <a:gdLst/>
              <a:ahLst/>
              <a:cxnLst/>
              <a:rect r="r" b="b" t="t" l="l"/>
              <a:pathLst>
                <a:path h="268064" w="1593896">
                  <a:moveTo>
                    <a:pt x="0" y="0"/>
                  </a:moveTo>
                  <a:lnTo>
                    <a:pt x="1593896" y="0"/>
                  </a:lnTo>
                  <a:lnTo>
                    <a:pt x="1593896" y="268064"/>
                  </a:lnTo>
                  <a:lnTo>
                    <a:pt x="0" y="268064"/>
                  </a:lnTo>
                  <a:close/>
                </a:path>
              </a:pathLst>
            </a:custGeom>
            <a:solidFill>
              <a:srgbClr val="87A3C4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9525"/>
              <a:ext cx="1593896" cy="2775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00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12243489" y="5943307"/>
            <a:ext cx="328528" cy="304577"/>
            <a:chOff x="0" y="0"/>
            <a:chExt cx="578289" cy="536129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578289" cy="536129"/>
            </a:xfrm>
            <a:custGeom>
              <a:avLst/>
              <a:gdLst/>
              <a:ahLst/>
              <a:cxnLst/>
              <a:rect r="r" b="b" t="t" l="l"/>
              <a:pathLst>
                <a:path h="536129" w="578289">
                  <a:moveTo>
                    <a:pt x="0" y="0"/>
                  </a:moveTo>
                  <a:lnTo>
                    <a:pt x="578289" y="0"/>
                  </a:lnTo>
                  <a:lnTo>
                    <a:pt x="578289" y="536129"/>
                  </a:lnTo>
                  <a:lnTo>
                    <a:pt x="0" y="536129"/>
                  </a:lnTo>
                  <a:close/>
                </a:path>
              </a:pathLst>
            </a:custGeom>
            <a:solidFill>
              <a:srgbClr val="6182A8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9525"/>
              <a:ext cx="578289" cy="5456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00"/>
                </a:lnSpc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12840903" y="5943307"/>
            <a:ext cx="328528" cy="304577"/>
            <a:chOff x="0" y="0"/>
            <a:chExt cx="578289" cy="536129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578289" cy="536129"/>
            </a:xfrm>
            <a:custGeom>
              <a:avLst/>
              <a:gdLst/>
              <a:ahLst/>
              <a:cxnLst/>
              <a:rect r="r" b="b" t="t" l="l"/>
              <a:pathLst>
                <a:path h="536129" w="578289">
                  <a:moveTo>
                    <a:pt x="0" y="0"/>
                  </a:moveTo>
                  <a:lnTo>
                    <a:pt x="578289" y="0"/>
                  </a:lnTo>
                  <a:lnTo>
                    <a:pt x="578289" y="536129"/>
                  </a:lnTo>
                  <a:lnTo>
                    <a:pt x="0" y="536129"/>
                  </a:lnTo>
                  <a:close/>
                </a:path>
              </a:pathLst>
            </a:custGeom>
            <a:solidFill>
              <a:srgbClr val="6182A8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9525"/>
              <a:ext cx="578289" cy="5456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00"/>
                </a:lnSpc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13438318" y="5943307"/>
            <a:ext cx="328528" cy="304577"/>
            <a:chOff x="0" y="0"/>
            <a:chExt cx="578289" cy="536129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578289" cy="536129"/>
            </a:xfrm>
            <a:custGeom>
              <a:avLst/>
              <a:gdLst/>
              <a:ahLst/>
              <a:cxnLst/>
              <a:rect r="r" b="b" t="t" l="l"/>
              <a:pathLst>
                <a:path h="536129" w="578289">
                  <a:moveTo>
                    <a:pt x="0" y="0"/>
                  </a:moveTo>
                  <a:lnTo>
                    <a:pt x="578289" y="0"/>
                  </a:lnTo>
                  <a:lnTo>
                    <a:pt x="578289" y="536129"/>
                  </a:lnTo>
                  <a:lnTo>
                    <a:pt x="0" y="536129"/>
                  </a:lnTo>
                  <a:close/>
                </a:path>
              </a:pathLst>
            </a:custGeom>
            <a:solidFill>
              <a:srgbClr val="6182A8"/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-9525"/>
              <a:ext cx="578289" cy="5456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00"/>
                </a:lnSpc>
              </a:pP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182A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770851" y="1236519"/>
            <a:ext cx="4112662" cy="352711"/>
            <a:chOff x="0" y="0"/>
            <a:chExt cx="1047973" cy="8987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47973" cy="89877"/>
            </a:xfrm>
            <a:custGeom>
              <a:avLst/>
              <a:gdLst/>
              <a:ahLst/>
              <a:cxnLst/>
              <a:rect r="r" b="b" t="t" l="l"/>
              <a:pathLst>
                <a:path h="89877" w="1047973">
                  <a:moveTo>
                    <a:pt x="0" y="0"/>
                  </a:moveTo>
                  <a:lnTo>
                    <a:pt x="1047973" y="0"/>
                  </a:lnTo>
                  <a:lnTo>
                    <a:pt x="1047973" y="89877"/>
                  </a:lnTo>
                  <a:lnTo>
                    <a:pt x="0" y="89877"/>
                  </a:lnTo>
                  <a:close/>
                </a:path>
              </a:pathLst>
            </a:custGeom>
            <a:solidFill>
              <a:srgbClr val="B7CAD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9525"/>
              <a:ext cx="1047973" cy="994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629192" y="682974"/>
            <a:ext cx="691452" cy="691452"/>
          </a:xfrm>
          <a:custGeom>
            <a:avLst/>
            <a:gdLst/>
            <a:ahLst/>
            <a:cxnLst/>
            <a:rect r="r" b="b" t="t" l="l"/>
            <a:pathLst>
              <a:path h="691452" w="691452">
                <a:moveTo>
                  <a:pt x="0" y="0"/>
                </a:moveTo>
                <a:lnTo>
                  <a:pt x="691452" y="0"/>
                </a:lnTo>
                <a:lnTo>
                  <a:pt x="691452" y="691452"/>
                </a:lnTo>
                <a:lnTo>
                  <a:pt x="0" y="6914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7050418" y="9049203"/>
            <a:ext cx="770523" cy="770523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true" flipV="false" rot="0">
            <a:off x="14972201" y="682974"/>
            <a:ext cx="3513563" cy="3513563"/>
          </a:xfrm>
          <a:custGeom>
            <a:avLst/>
            <a:gdLst/>
            <a:ahLst/>
            <a:cxnLst/>
            <a:rect r="r" b="b" t="t" l="l"/>
            <a:pathLst>
              <a:path h="3513563" w="3513563">
                <a:moveTo>
                  <a:pt x="3513563" y="0"/>
                </a:moveTo>
                <a:lnTo>
                  <a:pt x="0" y="0"/>
                </a:lnTo>
                <a:lnTo>
                  <a:pt x="0" y="3513563"/>
                </a:lnTo>
                <a:lnTo>
                  <a:pt x="3513563" y="3513563"/>
                </a:lnTo>
                <a:lnTo>
                  <a:pt x="3513563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427502" y="8889689"/>
            <a:ext cx="1427502" cy="1397311"/>
          </a:xfrm>
          <a:custGeom>
            <a:avLst/>
            <a:gdLst/>
            <a:ahLst/>
            <a:cxnLst/>
            <a:rect r="r" b="b" t="t" l="l"/>
            <a:pathLst>
              <a:path h="1397311" w="1427502">
                <a:moveTo>
                  <a:pt x="0" y="0"/>
                </a:moveTo>
                <a:lnTo>
                  <a:pt x="1427503" y="0"/>
                </a:lnTo>
                <a:lnTo>
                  <a:pt x="1427503" y="1397311"/>
                </a:lnTo>
                <a:lnTo>
                  <a:pt x="0" y="139731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196617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0" y="7492379"/>
            <a:ext cx="1427502" cy="1397311"/>
          </a:xfrm>
          <a:custGeom>
            <a:avLst/>
            <a:gdLst/>
            <a:ahLst/>
            <a:cxnLst/>
            <a:rect r="r" b="b" t="t" l="l"/>
            <a:pathLst>
              <a:path h="1397311" w="1427502">
                <a:moveTo>
                  <a:pt x="0" y="0"/>
                </a:moveTo>
                <a:lnTo>
                  <a:pt x="1427502" y="0"/>
                </a:lnTo>
                <a:lnTo>
                  <a:pt x="1427502" y="1397310"/>
                </a:lnTo>
                <a:lnTo>
                  <a:pt x="0" y="139731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196617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2141253" y="1684090"/>
            <a:ext cx="2035454" cy="570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734059" indent="-367030" lvl="1">
              <a:lnSpc>
                <a:spcPts val="4759"/>
              </a:lnSpc>
              <a:buAutoNum type="arabicPeriod" startAt="1"/>
            </a:pPr>
            <a:r>
              <a:rPr lang="en-US" sz="3399">
                <a:solidFill>
                  <a:srgbClr val="FFFFFF"/>
                </a:solidFill>
                <a:latin typeface="Mukta Mahee"/>
                <a:ea typeface="Mukta Mahee"/>
                <a:cs typeface="Mukta Mahee"/>
                <a:sym typeface="Mukta Mahee"/>
              </a:rPr>
              <a:t>Owner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391856" y="363308"/>
            <a:ext cx="6971877" cy="10495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82"/>
              </a:lnSpc>
            </a:pPr>
            <a:r>
              <a:rPr lang="en-US" sz="6201" b="true">
                <a:solidFill>
                  <a:srgbClr val="FFFFFF"/>
                </a:solidFill>
                <a:latin typeface="Heebo Bold"/>
                <a:ea typeface="Heebo Bold"/>
                <a:cs typeface="Heebo Bold"/>
                <a:sym typeface="Heebo Bold"/>
              </a:rPr>
              <a:t>USE STORY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492853" y="635000"/>
            <a:ext cx="3142602" cy="777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00"/>
              </a:lnSpc>
            </a:pPr>
            <a:r>
              <a:rPr lang="en-US" sz="2500" spc="100">
                <a:solidFill>
                  <a:srgbClr val="FFFFFF"/>
                </a:solidFill>
                <a:latin typeface="Heebo"/>
                <a:ea typeface="Heebo"/>
                <a:cs typeface="Heebo"/>
                <a:sym typeface="Heebo"/>
              </a:rPr>
              <a:t>POLITEKNIK NEGERI MADIUN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7033176" y="9199514"/>
            <a:ext cx="805006" cy="860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 b="true">
                <a:solidFill>
                  <a:srgbClr val="6182A8"/>
                </a:solidFill>
                <a:latin typeface="Heebo Bold"/>
                <a:ea typeface="Heebo Bold"/>
                <a:cs typeface="Heebo Bold"/>
                <a:sym typeface="Heebo Bold"/>
              </a:rPr>
              <a:t>03</a:t>
            </a:r>
          </a:p>
          <a:p>
            <a:pPr algn="ctr">
              <a:lnSpc>
                <a:spcPts val="3500"/>
              </a:lnSpc>
            </a:pPr>
          </a:p>
        </p:txBody>
      </p:sp>
      <p:sp>
        <p:nvSpPr>
          <p:cNvPr name="TextBox 16" id="16"/>
          <p:cNvSpPr txBox="true"/>
          <p:nvPr/>
        </p:nvSpPr>
        <p:spPr>
          <a:xfrm rot="0">
            <a:off x="12990812" y="9199514"/>
            <a:ext cx="3738170" cy="4222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500"/>
              </a:lnSpc>
            </a:pPr>
            <a:r>
              <a:rPr lang="en-US" sz="2500" spc="150">
                <a:solidFill>
                  <a:srgbClr val="FFFFFF"/>
                </a:solidFill>
                <a:latin typeface="Heebo"/>
                <a:ea typeface="Heebo"/>
                <a:cs typeface="Heebo"/>
                <a:sym typeface="Heebo"/>
              </a:rPr>
              <a:t>PROPOSAL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679158" y="2279995"/>
            <a:ext cx="13100751" cy="11709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Mukta Mahee"/>
                <a:ea typeface="Mukta Mahee"/>
                <a:cs typeface="Mukta Mahee"/>
                <a:sym typeface="Mukta Mahee"/>
              </a:rPr>
              <a:t>Sebagai Owner, saya melakukan pemesanan bahan mentah, dan menerima laporan dari penjual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346407" y="3610927"/>
            <a:ext cx="2035454" cy="570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Mukta Mahee"/>
                <a:ea typeface="Mukta Mahee"/>
                <a:cs typeface="Mukta Mahee"/>
                <a:sym typeface="Mukta Mahee"/>
              </a:rPr>
              <a:t>2. Supplier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767081" y="4124642"/>
            <a:ext cx="12597654" cy="570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Mukta Mahee"/>
                <a:ea typeface="Mukta Mahee"/>
                <a:cs typeface="Mukta Mahee"/>
                <a:sym typeface="Mukta Mahee"/>
              </a:rPr>
              <a:t>Sebagai supplier, saya melakukan pengiriman bahan mentah 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2346407" y="4857433"/>
            <a:ext cx="2035454" cy="570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Mukta Mahee"/>
                <a:ea typeface="Mukta Mahee"/>
                <a:cs typeface="Mukta Mahee"/>
                <a:sym typeface="Mukta Mahee"/>
              </a:rPr>
              <a:t>3. Penjual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2679158" y="5445171"/>
            <a:ext cx="13100751" cy="17710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Mukta Mahee"/>
                <a:ea typeface="Mukta Mahee"/>
                <a:cs typeface="Mukta Mahee"/>
                <a:sym typeface="Mukta Mahee"/>
              </a:rPr>
              <a:t>Sebagai Penjual, saya memproses bahan mentah menjadi sebuah produk, dan menerima order dan pembayaran dari pembeli, serta melaporkan ke owner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2679158" y="7873411"/>
            <a:ext cx="13247282" cy="570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Mukta Mahee"/>
                <a:ea typeface="Mukta Mahee"/>
                <a:cs typeface="Mukta Mahee"/>
                <a:sym typeface="Mukta Mahee"/>
              </a:rPr>
              <a:t>Saya sebagai Pembeli, saya melakukan order dan pembayaran ke penjual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2346407" y="7389602"/>
            <a:ext cx="2035454" cy="570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Mukta Mahee"/>
                <a:ea typeface="Mukta Mahee"/>
                <a:cs typeface="Mukta Mahee"/>
                <a:sym typeface="Mukta Mahee"/>
              </a:rPr>
              <a:t>4.Pembeli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182A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412207" y="1198070"/>
            <a:ext cx="1509023" cy="352711"/>
            <a:chOff x="0" y="0"/>
            <a:chExt cx="384524" cy="8987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84524" cy="89877"/>
            </a:xfrm>
            <a:custGeom>
              <a:avLst/>
              <a:gdLst/>
              <a:ahLst/>
              <a:cxnLst/>
              <a:rect r="r" b="b" t="t" l="l"/>
              <a:pathLst>
                <a:path h="89877" w="384524">
                  <a:moveTo>
                    <a:pt x="0" y="0"/>
                  </a:moveTo>
                  <a:lnTo>
                    <a:pt x="384524" y="0"/>
                  </a:lnTo>
                  <a:lnTo>
                    <a:pt x="384524" y="89877"/>
                  </a:lnTo>
                  <a:lnTo>
                    <a:pt x="0" y="89877"/>
                  </a:lnTo>
                  <a:close/>
                </a:path>
              </a:pathLst>
            </a:custGeom>
            <a:solidFill>
              <a:srgbClr val="B7CAD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9525"/>
              <a:ext cx="384524" cy="994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629192" y="682974"/>
            <a:ext cx="691452" cy="691452"/>
          </a:xfrm>
          <a:custGeom>
            <a:avLst/>
            <a:gdLst/>
            <a:ahLst/>
            <a:cxnLst/>
            <a:rect r="r" b="b" t="t" l="l"/>
            <a:pathLst>
              <a:path h="691452" w="691452">
                <a:moveTo>
                  <a:pt x="0" y="0"/>
                </a:moveTo>
                <a:lnTo>
                  <a:pt x="691452" y="0"/>
                </a:lnTo>
                <a:lnTo>
                  <a:pt x="691452" y="691452"/>
                </a:lnTo>
                <a:lnTo>
                  <a:pt x="0" y="6914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7050418" y="9049203"/>
            <a:ext cx="770523" cy="770523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true" flipV="false" rot="0">
            <a:off x="14972201" y="682974"/>
            <a:ext cx="3513563" cy="3513563"/>
          </a:xfrm>
          <a:custGeom>
            <a:avLst/>
            <a:gdLst/>
            <a:ahLst/>
            <a:cxnLst/>
            <a:rect r="r" b="b" t="t" l="l"/>
            <a:pathLst>
              <a:path h="3513563" w="3513563">
                <a:moveTo>
                  <a:pt x="3513563" y="0"/>
                </a:moveTo>
                <a:lnTo>
                  <a:pt x="0" y="0"/>
                </a:lnTo>
                <a:lnTo>
                  <a:pt x="0" y="3513563"/>
                </a:lnTo>
                <a:lnTo>
                  <a:pt x="3513563" y="3513563"/>
                </a:lnTo>
                <a:lnTo>
                  <a:pt x="3513563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427502" y="8889689"/>
            <a:ext cx="1427502" cy="1397311"/>
          </a:xfrm>
          <a:custGeom>
            <a:avLst/>
            <a:gdLst/>
            <a:ahLst/>
            <a:cxnLst/>
            <a:rect r="r" b="b" t="t" l="l"/>
            <a:pathLst>
              <a:path h="1397311" w="1427502">
                <a:moveTo>
                  <a:pt x="0" y="0"/>
                </a:moveTo>
                <a:lnTo>
                  <a:pt x="1427503" y="0"/>
                </a:lnTo>
                <a:lnTo>
                  <a:pt x="1427503" y="1397311"/>
                </a:lnTo>
                <a:lnTo>
                  <a:pt x="0" y="139731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196617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0" y="7492379"/>
            <a:ext cx="1427502" cy="1397311"/>
          </a:xfrm>
          <a:custGeom>
            <a:avLst/>
            <a:gdLst/>
            <a:ahLst/>
            <a:cxnLst/>
            <a:rect r="r" b="b" t="t" l="l"/>
            <a:pathLst>
              <a:path h="1397311" w="1427502">
                <a:moveTo>
                  <a:pt x="0" y="0"/>
                </a:moveTo>
                <a:lnTo>
                  <a:pt x="1427502" y="0"/>
                </a:lnTo>
                <a:lnTo>
                  <a:pt x="1427502" y="1397310"/>
                </a:lnTo>
                <a:lnTo>
                  <a:pt x="0" y="139731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196617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2512416" y="1590571"/>
            <a:ext cx="13308604" cy="8229154"/>
          </a:xfrm>
          <a:custGeom>
            <a:avLst/>
            <a:gdLst/>
            <a:ahLst/>
            <a:cxnLst/>
            <a:rect r="r" b="b" t="t" l="l"/>
            <a:pathLst>
              <a:path h="8229154" w="13308604">
                <a:moveTo>
                  <a:pt x="0" y="0"/>
                </a:moveTo>
                <a:lnTo>
                  <a:pt x="13308605" y="0"/>
                </a:lnTo>
                <a:lnTo>
                  <a:pt x="13308605" y="8229154"/>
                </a:lnTo>
                <a:lnTo>
                  <a:pt x="0" y="822915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5664126" y="363308"/>
            <a:ext cx="6971877" cy="10495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82"/>
              </a:lnSpc>
            </a:pPr>
            <a:r>
              <a:rPr lang="en-US" sz="6201" b="true">
                <a:solidFill>
                  <a:srgbClr val="FFFFFF"/>
                </a:solidFill>
                <a:latin typeface="Heebo Bold"/>
                <a:ea typeface="Heebo Bold"/>
                <a:cs typeface="Heebo Bold"/>
                <a:sym typeface="Heebo Bold"/>
              </a:rPr>
              <a:t>ERD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492853" y="635000"/>
            <a:ext cx="3142602" cy="777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00"/>
              </a:lnSpc>
            </a:pPr>
            <a:r>
              <a:rPr lang="en-US" sz="2500" spc="100">
                <a:solidFill>
                  <a:srgbClr val="FFFFFF"/>
                </a:solidFill>
                <a:latin typeface="Heebo"/>
                <a:ea typeface="Heebo"/>
                <a:cs typeface="Heebo"/>
                <a:sym typeface="Heebo"/>
              </a:rPr>
              <a:t>POLITEKNIK NEGERI MADIUN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7033176" y="9199514"/>
            <a:ext cx="805006" cy="860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 b="true">
                <a:solidFill>
                  <a:srgbClr val="6182A8"/>
                </a:solidFill>
                <a:latin typeface="Heebo Bold"/>
                <a:ea typeface="Heebo Bold"/>
                <a:cs typeface="Heebo Bold"/>
                <a:sym typeface="Heebo Bold"/>
              </a:rPr>
              <a:t>04</a:t>
            </a:r>
          </a:p>
          <a:p>
            <a:pPr algn="ctr">
              <a:lnSpc>
                <a:spcPts val="3500"/>
              </a:lnSpc>
            </a:pPr>
          </a:p>
        </p:txBody>
      </p:sp>
      <p:sp>
        <p:nvSpPr>
          <p:cNvPr name="TextBox 16" id="16"/>
          <p:cNvSpPr txBox="true"/>
          <p:nvPr/>
        </p:nvSpPr>
        <p:spPr>
          <a:xfrm rot="0">
            <a:off x="12990812" y="9199514"/>
            <a:ext cx="3738170" cy="4222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500"/>
              </a:lnSpc>
            </a:pPr>
            <a:r>
              <a:rPr lang="en-US" sz="2500" spc="150">
                <a:solidFill>
                  <a:srgbClr val="FFFFFF"/>
                </a:solidFill>
                <a:latin typeface="Heebo"/>
                <a:ea typeface="Heebo"/>
                <a:cs typeface="Heebo"/>
                <a:sym typeface="Heebo"/>
              </a:rPr>
              <a:t>PROPOSAL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182A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510667" y="2263400"/>
            <a:ext cx="6734256" cy="352711"/>
            <a:chOff x="0" y="0"/>
            <a:chExt cx="1715998" cy="8987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715998" cy="89877"/>
            </a:xfrm>
            <a:custGeom>
              <a:avLst/>
              <a:gdLst/>
              <a:ahLst/>
              <a:cxnLst/>
              <a:rect r="r" b="b" t="t" l="l"/>
              <a:pathLst>
                <a:path h="89877" w="1715998">
                  <a:moveTo>
                    <a:pt x="0" y="0"/>
                  </a:moveTo>
                  <a:lnTo>
                    <a:pt x="1715998" y="0"/>
                  </a:lnTo>
                  <a:lnTo>
                    <a:pt x="1715998" y="89877"/>
                  </a:lnTo>
                  <a:lnTo>
                    <a:pt x="0" y="89877"/>
                  </a:lnTo>
                  <a:close/>
                </a:path>
              </a:pathLst>
            </a:custGeom>
            <a:solidFill>
              <a:srgbClr val="B7CAD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9525"/>
              <a:ext cx="1715998" cy="994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629192" y="682974"/>
            <a:ext cx="691452" cy="691452"/>
          </a:xfrm>
          <a:custGeom>
            <a:avLst/>
            <a:gdLst/>
            <a:ahLst/>
            <a:cxnLst/>
            <a:rect r="r" b="b" t="t" l="l"/>
            <a:pathLst>
              <a:path h="691452" w="691452">
                <a:moveTo>
                  <a:pt x="0" y="0"/>
                </a:moveTo>
                <a:lnTo>
                  <a:pt x="691452" y="0"/>
                </a:lnTo>
                <a:lnTo>
                  <a:pt x="691452" y="691452"/>
                </a:lnTo>
                <a:lnTo>
                  <a:pt x="0" y="6914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7050418" y="9049203"/>
            <a:ext cx="770523" cy="770523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true" flipV="false" rot="0">
            <a:off x="14972201" y="682974"/>
            <a:ext cx="3513563" cy="3513563"/>
          </a:xfrm>
          <a:custGeom>
            <a:avLst/>
            <a:gdLst/>
            <a:ahLst/>
            <a:cxnLst/>
            <a:rect r="r" b="b" t="t" l="l"/>
            <a:pathLst>
              <a:path h="3513563" w="3513563">
                <a:moveTo>
                  <a:pt x="3513563" y="0"/>
                </a:moveTo>
                <a:lnTo>
                  <a:pt x="0" y="0"/>
                </a:lnTo>
                <a:lnTo>
                  <a:pt x="0" y="3513563"/>
                </a:lnTo>
                <a:lnTo>
                  <a:pt x="3513563" y="3513563"/>
                </a:lnTo>
                <a:lnTo>
                  <a:pt x="3513563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427502" y="8889689"/>
            <a:ext cx="1427502" cy="1397311"/>
          </a:xfrm>
          <a:custGeom>
            <a:avLst/>
            <a:gdLst/>
            <a:ahLst/>
            <a:cxnLst/>
            <a:rect r="r" b="b" t="t" l="l"/>
            <a:pathLst>
              <a:path h="1397311" w="1427502">
                <a:moveTo>
                  <a:pt x="0" y="0"/>
                </a:moveTo>
                <a:lnTo>
                  <a:pt x="1427503" y="0"/>
                </a:lnTo>
                <a:lnTo>
                  <a:pt x="1427503" y="1397311"/>
                </a:lnTo>
                <a:lnTo>
                  <a:pt x="0" y="139731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196617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0" y="7492379"/>
            <a:ext cx="1427502" cy="1397311"/>
          </a:xfrm>
          <a:custGeom>
            <a:avLst/>
            <a:gdLst/>
            <a:ahLst/>
            <a:cxnLst/>
            <a:rect r="r" b="b" t="t" l="l"/>
            <a:pathLst>
              <a:path h="1397311" w="1427502">
                <a:moveTo>
                  <a:pt x="0" y="0"/>
                </a:moveTo>
                <a:lnTo>
                  <a:pt x="1427502" y="0"/>
                </a:lnTo>
                <a:lnTo>
                  <a:pt x="1427502" y="1397310"/>
                </a:lnTo>
                <a:lnTo>
                  <a:pt x="0" y="139731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196617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2971187" y="2711361"/>
            <a:ext cx="12345626" cy="7067063"/>
          </a:xfrm>
          <a:custGeom>
            <a:avLst/>
            <a:gdLst/>
            <a:ahLst/>
            <a:cxnLst/>
            <a:rect r="r" b="b" t="t" l="l"/>
            <a:pathLst>
              <a:path h="7067063" w="12345626">
                <a:moveTo>
                  <a:pt x="0" y="0"/>
                </a:moveTo>
                <a:lnTo>
                  <a:pt x="12345626" y="0"/>
                </a:lnTo>
                <a:lnTo>
                  <a:pt x="12345626" y="7067064"/>
                </a:lnTo>
                <a:lnTo>
                  <a:pt x="0" y="706706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5377591" y="1390189"/>
            <a:ext cx="6971877" cy="10495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82"/>
              </a:lnSpc>
            </a:pPr>
            <a:r>
              <a:rPr lang="en-US" sz="6201" b="true">
                <a:solidFill>
                  <a:srgbClr val="FFFFFF"/>
                </a:solidFill>
                <a:latin typeface="Heebo Bold"/>
                <a:ea typeface="Heebo Bold"/>
                <a:cs typeface="Heebo Bold"/>
                <a:sym typeface="Heebo Bold"/>
              </a:rPr>
              <a:t>SKEMA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492853" y="635000"/>
            <a:ext cx="3142602" cy="777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00"/>
              </a:lnSpc>
            </a:pPr>
            <a:r>
              <a:rPr lang="en-US" sz="2500" spc="100">
                <a:solidFill>
                  <a:srgbClr val="FFFFFF"/>
                </a:solidFill>
                <a:latin typeface="Heebo"/>
                <a:ea typeface="Heebo"/>
                <a:cs typeface="Heebo"/>
                <a:sym typeface="Heebo"/>
              </a:rPr>
              <a:t>POLITEKNIK NEGERI MADIUN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7033176" y="9199514"/>
            <a:ext cx="805006" cy="4222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 b="true">
                <a:solidFill>
                  <a:srgbClr val="6182A8"/>
                </a:solidFill>
                <a:latin typeface="Heebo Bold"/>
                <a:ea typeface="Heebo Bold"/>
                <a:cs typeface="Heebo Bold"/>
                <a:sym typeface="Heebo Bold"/>
              </a:rPr>
              <a:t>05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990812" y="9199514"/>
            <a:ext cx="3738170" cy="4222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500"/>
              </a:lnSpc>
            </a:pPr>
            <a:r>
              <a:rPr lang="en-US" sz="2500" spc="150">
                <a:solidFill>
                  <a:srgbClr val="FFFFFF"/>
                </a:solidFill>
                <a:latin typeface="Heebo"/>
                <a:ea typeface="Heebo"/>
                <a:cs typeface="Heebo"/>
                <a:sym typeface="Heebo"/>
              </a:rPr>
              <a:t>PROPOSAL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182A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510667" y="2263400"/>
            <a:ext cx="6734256" cy="352711"/>
            <a:chOff x="0" y="0"/>
            <a:chExt cx="1715998" cy="8987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715998" cy="89877"/>
            </a:xfrm>
            <a:custGeom>
              <a:avLst/>
              <a:gdLst/>
              <a:ahLst/>
              <a:cxnLst/>
              <a:rect r="r" b="b" t="t" l="l"/>
              <a:pathLst>
                <a:path h="89877" w="1715998">
                  <a:moveTo>
                    <a:pt x="0" y="0"/>
                  </a:moveTo>
                  <a:lnTo>
                    <a:pt x="1715998" y="0"/>
                  </a:lnTo>
                  <a:lnTo>
                    <a:pt x="1715998" y="89877"/>
                  </a:lnTo>
                  <a:lnTo>
                    <a:pt x="0" y="89877"/>
                  </a:lnTo>
                  <a:close/>
                </a:path>
              </a:pathLst>
            </a:custGeom>
            <a:solidFill>
              <a:srgbClr val="B7CAD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9525"/>
              <a:ext cx="1715998" cy="994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629192" y="682974"/>
            <a:ext cx="691452" cy="691452"/>
          </a:xfrm>
          <a:custGeom>
            <a:avLst/>
            <a:gdLst/>
            <a:ahLst/>
            <a:cxnLst/>
            <a:rect r="r" b="b" t="t" l="l"/>
            <a:pathLst>
              <a:path h="691452" w="691452">
                <a:moveTo>
                  <a:pt x="0" y="0"/>
                </a:moveTo>
                <a:lnTo>
                  <a:pt x="691452" y="0"/>
                </a:lnTo>
                <a:lnTo>
                  <a:pt x="691452" y="691452"/>
                </a:lnTo>
                <a:lnTo>
                  <a:pt x="0" y="6914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7050418" y="9049203"/>
            <a:ext cx="770523" cy="770523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true" flipV="false" rot="0">
            <a:off x="14972201" y="682974"/>
            <a:ext cx="3513563" cy="3513563"/>
          </a:xfrm>
          <a:custGeom>
            <a:avLst/>
            <a:gdLst/>
            <a:ahLst/>
            <a:cxnLst/>
            <a:rect r="r" b="b" t="t" l="l"/>
            <a:pathLst>
              <a:path h="3513563" w="3513563">
                <a:moveTo>
                  <a:pt x="3513563" y="0"/>
                </a:moveTo>
                <a:lnTo>
                  <a:pt x="0" y="0"/>
                </a:lnTo>
                <a:lnTo>
                  <a:pt x="0" y="3513563"/>
                </a:lnTo>
                <a:lnTo>
                  <a:pt x="3513563" y="3513563"/>
                </a:lnTo>
                <a:lnTo>
                  <a:pt x="3513563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427502" y="8889689"/>
            <a:ext cx="1427502" cy="1397311"/>
          </a:xfrm>
          <a:custGeom>
            <a:avLst/>
            <a:gdLst/>
            <a:ahLst/>
            <a:cxnLst/>
            <a:rect r="r" b="b" t="t" l="l"/>
            <a:pathLst>
              <a:path h="1397311" w="1427502">
                <a:moveTo>
                  <a:pt x="0" y="0"/>
                </a:moveTo>
                <a:lnTo>
                  <a:pt x="1427503" y="0"/>
                </a:lnTo>
                <a:lnTo>
                  <a:pt x="1427503" y="1397311"/>
                </a:lnTo>
                <a:lnTo>
                  <a:pt x="0" y="139731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196617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0" y="7492379"/>
            <a:ext cx="1427502" cy="1397311"/>
          </a:xfrm>
          <a:custGeom>
            <a:avLst/>
            <a:gdLst/>
            <a:ahLst/>
            <a:cxnLst/>
            <a:rect r="r" b="b" t="t" l="l"/>
            <a:pathLst>
              <a:path h="1397311" w="1427502">
                <a:moveTo>
                  <a:pt x="0" y="0"/>
                </a:moveTo>
                <a:lnTo>
                  <a:pt x="1427502" y="0"/>
                </a:lnTo>
                <a:lnTo>
                  <a:pt x="1427502" y="1397310"/>
                </a:lnTo>
                <a:lnTo>
                  <a:pt x="0" y="139731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196617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3947704" y="3203370"/>
            <a:ext cx="10392591" cy="5845833"/>
          </a:xfrm>
          <a:custGeom>
            <a:avLst/>
            <a:gdLst/>
            <a:ahLst/>
            <a:cxnLst/>
            <a:rect r="r" b="b" t="t" l="l"/>
            <a:pathLst>
              <a:path h="5845833" w="10392591">
                <a:moveTo>
                  <a:pt x="0" y="0"/>
                </a:moveTo>
                <a:lnTo>
                  <a:pt x="10392592" y="0"/>
                </a:lnTo>
                <a:lnTo>
                  <a:pt x="10392592" y="5845833"/>
                </a:lnTo>
                <a:lnTo>
                  <a:pt x="0" y="584583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492853" y="2382606"/>
            <a:ext cx="2035454" cy="570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Mukta Mahee"/>
                <a:ea typeface="Mukta Mahee"/>
                <a:cs typeface="Mukta Mahee"/>
                <a:sym typeface="Mukta Mahee"/>
              </a:rPr>
              <a:t>Langkah 1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377591" y="1390189"/>
            <a:ext cx="6971877" cy="10495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82"/>
              </a:lnSpc>
            </a:pPr>
            <a:r>
              <a:rPr lang="en-US" sz="6201" b="true">
                <a:solidFill>
                  <a:srgbClr val="FFFFFF"/>
                </a:solidFill>
                <a:latin typeface="Heebo Bold"/>
                <a:ea typeface="Heebo Bold"/>
                <a:cs typeface="Heebo Bold"/>
                <a:sym typeface="Heebo Bold"/>
              </a:rPr>
              <a:t>PERAN 2 MASTER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492853" y="635000"/>
            <a:ext cx="3142602" cy="777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00"/>
              </a:lnSpc>
            </a:pPr>
            <a:r>
              <a:rPr lang="en-US" sz="2500" spc="100">
                <a:solidFill>
                  <a:srgbClr val="FFFFFF"/>
                </a:solidFill>
                <a:latin typeface="Heebo"/>
                <a:ea typeface="Heebo"/>
                <a:cs typeface="Heebo"/>
                <a:sym typeface="Heebo"/>
              </a:rPr>
              <a:t>POLITEKNIK NEGERI MADIUN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7033176" y="9199514"/>
            <a:ext cx="805006" cy="4222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 b="true">
                <a:solidFill>
                  <a:srgbClr val="6182A8"/>
                </a:solidFill>
                <a:latin typeface="Heebo Bold"/>
                <a:ea typeface="Heebo Bold"/>
                <a:cs typeface="Heebo Bold"/>
                <a:sym typeface="Heebo Bold"/>
              </a:rPr>
              <a:t>06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990812" y="9199514"/>
            <a:ext cx="3738170" cy="4222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500"/>
              </a:lnSpc>
            </a:pPr>
            <a:r>
              <a:rPr lang="en-US" sz="2500" spc="150">
                <a:solidFill>
                  <a:srgbClr val="FFFFFF"/>
                </a:solidFill>
                <a:latin typeface="Heebo"/>
                <a:ea typeface="Heebo"/>
                <a:cs typeface="Heebo"/>
                <a:sym typeface="Heebo"/>
              </a:rPr>
              <a:t>PROPOSAL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182A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510667" y="2263400"/>
            <a:ext cx="6734256" cy="352711"/>
            <a:chOff x="0" y="0"/>
            <a:chExt cx="1715998" cy="8987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715998" cy="89877"/>
            </a:xfrm>
            <a:custGeom>
              <a:avLst/>
              <a:gdLst/>
              <a:ahLst/>
              <a:cxnLst/>
              <a:rect r="r" b="b" t="t" l="l"/>
              <a:pathLst>
                <a:path h="89877" w="1715998">
                  <a:moveTo>
                    <a:pt x="0" y="0"/>
                  </a:moveTo>
                  <a:lnTo>
                    <a:pt x="1715998" y="0"/>
                  </a:lnTo>
                  <a:lnTo>
                    <a:pt x="1715998" y="89877"/>
                  </a:lnTo>
                  <a:lnTo>
                    <a:pt x="0" y="89877"/>
                  </a:lnTo>
                  <a:close/>
                </a:path>
              </a:pathLst>
            </a:custGeom>
            <a:solidFill>
              <a:srgbClr val="B7CAD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9525"/>
              <a:ext cx="1715998" cy="994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629192" y="682974"/>
            <a:ext cx="691452" cy="691452"/>
          </a:xfrm>
          <a:custGeom>
            <a:avLst/>
            <a:gdLst/>
            <a:ahLst/>
            <a:cxnLst/>
            <a:rect r="r" b="b" t="t" l="l"/>
            <a:pathLst>
              <a:path h="691452" w="691452">
                <a:moveTo>
                  <a:pt x="0" y="0"/>
                </a:moveTo>
                <a:lnTo>
                  <a:pt x="691452" y="0"/>
                </a:lnTo>
                <a:lnTo>
                  <a:pt x="691452" y="691452"/>
                </a:lnTo>
                <a:lnTo>
                  <a:pt x="0" y="6914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7050418" y="9049203"/>
            <a:ext cx="770523" cy="770523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true" flipV="false" rot="0">
            <a:off x="14972201" y="682974"/>
            <a:ext cx="3513563" cy="3513563"/>
          </a:xfrm>
          <a:custGeom>
            <a:avLst/>
            <a:gdLst/>
            <a:ahLst/>
            <a:cxnLst/>
            <a:rect r="r" b="b" t="t" l="l"/>
            <a:pathLst>
              <a:path h="3513563" w="3513563">
                <a:moveTo>
                  <a:pt x="3513563" y="0"/>
                </a:moveTo>
                <a:lnTo>
                  <a:pt x="0" y="0"/>
                </a:lnTo>
                <a:lnTo>
                  <a:pt x="0" y="3513563"/>
                </a:lnTo>
                <a:lnTo>
                  <a:pt x="3513563" y="3513563"/>
                </a:lnTo>
                <a:lnTo>
                  <a:pt x="3513563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427502" y="8889689"/>
            <a:ext cx="1427502" cy="1397311"/>
          </a:xfrm>
          <a:custGeom>
            <a:avLst/>
            <a:gdLst/>
            <a:ahLst/>
            <a:cxnLst/>
            <a:rect r="r" b="b" t="t" l="l"/>
            <a:pathLst>
              <a:path h="1397311" w="1427502">
                <a:moveTo>
                  <a:pt x="0" y="0"/>
                </a:moveTo>
                <a:lnTo>
                  <a:pt x="1427503" y="0"/>
                </a:lnTo>
                <a:lnTo>
                  <a:pt x="1427503" y="1397311"/>
                </a:lnTo>
                <a:lnTo>
                  <a:pt x="0" y="139731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196617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0" y="7492379"/>
            <a:ext cx="1427502" cy="1397311"/>
          </a:xfrm>
          <a:custGeom>
            <a:avLst/>
            <a:gdLst/>
            <a:ahLst/>
            <a:cxnLst/>
            <a:rect r="r" b="b" t="t" l="l"/>
            <a:pathLst>
              <a:path h="1397311" w="1427502">
                <a:moveTo>
                  <a:pt x="0" y="0"/>
                </a:moveTo>
                <a:lnTo>
                  <a:pt x="1427502" y="0"/>
                </a:lnTo>
                <a:lnTo>
                  <a:pt x="1427502" y="1397310"/>
                </a:lnTo>
                <a:lnTo>
                  <a:pt x="0" y="139731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196617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4612302" y="3463836"/>
            <a:ext cx="8502454" cy="664254"/>
          </a:xfrm>
          <a:custGeom>
            <a:avLst/>
            <a:gdLst/>
            <a:ahLst/>
            <a:cxnLst/>
            <a:rect r="r" b="b" t="t" l="l"/>
            <a:pathLst>
              <a:path h="664254" w="8502454">
                <a:moveTo>
                  <a:pt x="0" y="0"/>
                </a:moveTo>
                <a:lnTo>
                  <a:pt x="8502454" y="0"/>
                </a:lnTo>
                <a:lnTo>
                  <a:pt x="8502454" y="664254"/>
                </a:lnTo>
                <a:lnTo>
                  <a:pt x="0" y="66425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4635455" y="5689793"/>
            <a:ext cx="8479301" cy="1752932"/>
          </a:xfrm>
          <a:custGeom>
            <a:avLst/>
            <a:gdLst/>
            <a:ahLst/>
            <a:cxnLst/>
            <a:rect r="r" b="b" t="t" l="l"/>
            <a:pathLst>
              <a:path h="1752932" w="8479301">
                <a:moveTo>
                  <a:pt x="0" y="0"/>
                </a:moveTo>
                <a:lnTo>
                  <a:pt x="8479301" y="0"/>
                </a:lnTo>
                <a:lnTo>
                  <a:pt x="8479301" y="1752932"/>
                </a:lnTo>
                <a:lnTo>
                  <a:pt x="0" y="175293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492853" y="2382606"/>
            <a:ext cx="2035454" cy="570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Mukta Mahee"/>
                <a:ea typeface="Mukta Mahee"/>
                <a:cs typeface="Mukta Mahee"/>
                <a:sym typeface="Mukta Mahee"/>
              </a:rPr>
              <a:t>Langkah 2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377591" y="1390189"/>
            <a:ext cx="6971877" cy="10495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82"/>
              </a:lnSpc>
            </a:pPr>
            <a:r>
              <a:rPr lang="en-US" sz="6201" b="true">
                <a:solidFill>
                  <a:srgbClr val="FFFFFF"/>
                </a:solidFill>
                <a:latin typeface="Heebo Bold"/>
                <a:ea typeface="Heebo Bold"/>
                <a:cs typeface="Heebo Bold"/>
                <a:sym typeface="Heebo Bold"/>
              </a:rPr>
              <a:t>PERAN 2 MASTER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492853" y="635000"/>
            <a:ext cx="3142602" cy="777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00"/>
              </a:lnSpc>
            </a:pPr>
            <a:r>
              <a:rPr lang="en-US" sz="2500" spc="100">
                <a:solidFill>
                  <a:srgbClr val="FFFFFF"/>
                </a:solidFill>
                <a:latin typeface="Heebo"/>
                <a:ea typeface="Heebo"/>
                <a:cs typeface="Heebo"/>
                <a:sym typeface="Heebo"/>
              </a:rPr>
              <a:t>POLITEKNIK NEGERI MADIUN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7033176" y="9199514"/>
            <a:ext cx="805006" cy="4222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 b="true">
                <a:solidFill>
                  <a:srgbClr val="6182A8"/>
                </a:solidFill>
                <a:latin typeface="Heebo Bold"/>
                <a:ea typeface="Heebo Bold"/>
                <a:cs typeface="Heebo Bold"/>
                <a:sym typeface="Heebo Bold"/>
              </a:rPr>
              <a:t>07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990812" y="9199514"/>
            <a:ext cx="3738170" cy="4222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500"/>
              </a:lnSpc>
            </a:pPr>
            <a:r>
              <a:rPr lang="en-US" sz="2500" spc="150">
                <a:solidFill>
                  <a:srgbClr val="FFFFFF"/>
                </a:solidFill>
                <a:latin typeface="Heebo"/>
                <a:ea typeface="Heebo"/>
                <a:cs typeface="Heebo"/>
                <a:sym typeface="Heebo"/>
              </a:rPr>
              <a:t>PROPOSAL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492853" y="4572635"/>
            <a:ext cx="2035454" cy="570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Mukta Mahee"/>
                <a:ea typeface="Mukta Mahee"/>
                <a:cs typeface="Mukta Mahee"/>
                <a:sym typeface="Mukta Mahee"/>
              </a:rPr>
              <a:t>Langkah 3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182A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510667" y="2263400"/>
            <a:ext cx="6734256" cy="352711"/>
            <a:chOff x="0" y="0"/>
            <a:chExt cx="1715998" cy="8987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715998" cy="89877"/>
            </a:xfrm>
            <a:custGeom>
              <a:avLst/>
              <a:gdLst/>
              <a:ahLst/>
              <a:cxnLst/>
              <a:rect r="r" b="b" t="t" l="l"/>
              <a:pathLst>
                <a:path h="89877" w="1715998">
                  <a:moveTo>
                    <a:pt x="0" y="0"/>
                  </a:moveTo>
                  <a:lnTo>
                    <a:pt x="1715998" y="0"/>
                  </a:lnTo>
                  <a:lnTo>
                    <a:pt x="1715998" y="89877"/>
                  </a:lnTo>
                  <a:lnTo>
                    <a:pt x="0" y="89877"/>
                  </a:lnTo>
                  <a:close/>
                </a:path>
              </a:pathLst>
            </a:custGeom>
            <a:solidFill>
              <a:srgbClr val="B7CAD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9525"/>
              <a:ext cx="1715998" cy="994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629192" y="682974"/>
            <a:ext cx="691452" cy="691452"/>
          </a:xfrm>
          <a:custGeom>
            <a:avLst/>
            <a:gdLst/>
            <a:ahLst/>
            <a:cxnLst/>
            <a:rect r="r" b="b" t="t" l="l"/>
            <a:pathLst>
              <a:path h="691452" w="691452">
                <a:moveTo>
                  <a:pt x="0" y="0"/>
                </a:moveTo>
                <a:lnTo>
                  <a:pt x="691452" y="0"/>
                </a:lnTo>
                <a:lnTo>
                  <a:pt x="691452" y="691452"/>
                </a:lnTo>
                <a:lnTo>
                  <a:pt x="0" y="6914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7050418" y="9049203"/>
            <a:ext cx="770523" cy="770523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true" flipV="false" rot="0">
            <a:off x="14972201" y="682974"/>
            <a:ext cx="3513563" cy="3513563"/>
          </a:xfrm>
          <a:custGeom>
            <a:avLst/>
            <a:gdLst/>
            <a:ahLst/>
            <a:cxnLst/>
            <a:rect r="r" b="b" t="t" l="l"/>
            <a:pathLst>
              <a:path h="3513563" w="3513563">
                <a:moveTo>
                  <a:pt x="3513563" y="0"/>
                </a:moveTo>
                <a:lnTo>
                  <a:pt x="0" y="0"/>
                </a:lnTo>
                <a:lnTo>
                  <a:pt x="0" y="3513563"/>
                </a:lnTo>
                <a:lnTo>
                  <a:pt x="3513563" y="3513563"/>
                </a:lnTo>
                <a:lnTo>
                  <a:pt x="3513563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427502" y="8889689"/>
            <a:ext cx="1427502" cy="1397311"/>
          </a:xfrm>
          <a:custGeom>
            <a:avLst/>
            <a:gdLst/>
            <a:ahLst/>
            <a:cxnLst/>
            <a:rect r="r" b="b" t="t" l="l"/>
            <a:pathLst>
              <a:path h="1397311" w="1427502">
                <a:moveTo>
                  <a:pt x="0" y="0"/>
                </a:moveTo>
                <a:lnTo>
                  <a:pt x="1427503" y="0"/>
                </a:lnTo>
                <a:lnTo>
                  <a:pt x="1427503" y="1397311"/>
                </a:lnTo>
                <a:lnTo>
                  <a:pt x="0" y="139731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196617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0" y="7492379"/>
            <a:ext cx="1427502" cy="1397311"/>
          </a:xfrm>
          <a:custGeom>
            <a:avLst/>
            <a:gdLst/>
            <a:ahLst/>
            <a:cxnLst/>
            <a:rect r="r" b="b" t="t" l="l"/>
            <a:pathLst>
              <a:path h="1397311" w="1427502">
                <a:moveTo>
                  <a:pt x="0" y="0"/>
                </a:moveTo>
                <a:lnTo>
                  <a:pt x="1427502" y="0"/>
                </a:lnTo>
                <a:lnTo>
                  <a:pt x="1427502" y="1397310"/>
                </a:lnTo>
                <a:lnTo>
                  <a:pt x="0" y="139731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196617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4117991" y="3463836"/>
            <a:ext cx="9491076" cy="2661950"/>
          </a:xfrm>
          <a:custGeom>
            <a:avLst/>
            <a:gdLst/>
            <a:ahLst/>
            <a:cxnLst/>
            <a:rect r="r" b="b" t="t" l="l"/>
            <a:pathLst>
              <a:path h="2661950" w="9491076">
                <a:moveTo>
                  <a:pt x="0" y="0"/>
                </a:moveTo>
                <a:lnTo>
                  <a:pt x="9491076" y="0"/>
                </a:lnTo>
                <a:lnTo>
                  <a:pt x="9491076" y="2661950"/>
                </a:lnTo>
                <a:lnTo>
                  <a:pt x="0" y="266195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492853" y="2382606"/>
            <a:ext cx="2035454" cy="570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Mukta Mahee"/>
                <a:ea typeface="Mukta Mahee"/>
                <a:cs typeface="Mukta Mahee"/>
                <a:sym typeface="Mukta Mahee"/>
              </a:rPr>
              <a:t>Langkah 4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377591" y="1390189"/>
            <a:ext cx="6971877" cy="10495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82"/>
              </a:lnSpc>
            </a:pPr>
            <a:r>
              <a:rPr lang="en-US" sz="6201" b="true">
                <a:solidFill>
                  <a:srgbClr val="FFFFFF"/>
                </a:solidFill>
                <a:latin typeface="Heebo Bold"/>
                <a:ea typeface="Heebo Bold"/>
                <a:cs typeface="Heebo Bold"/>
                <a:sym typeface="Heebo Bold"/>
              </a:rPr>
              <a:t>PERAN 2 MASTER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492853" y="635000"/>
            <a:ext cx="3142602" cy="777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00"/>
              </a:lnSpc>
            </a:pPr>
            <a:r>
              <a:rPr lang="en-US" sz="2500" spc="100">
                <a:solidFill>
                  <a:srgbClr val="FFFFFF"/>
                </a:solidFill>
                <a:latin typeface="Heebo"/>
                <a:ea typeface="Heebo"/>
                <a:cs typeface="Heebo"/>
                <a:sym typeface="Heebo"/>
              </a:rPr>
              <a:t>POLITEKNIK NEGERI MADIUN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7033176" y="9199514"/>
            <a:ext cx="805006" cy="4222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 b="true">
                <a:solidFill>
                  <a:srgbClr val="6182A8"/>
                </a:solidFill>
                <a:latin typeface="Heebo Bold"/>
                <a:ea typeface="Heebo Bold"/>
                <a:cs typeface="Heebo Bold"/>
                <a:sym typeface="Heebo Bold"/>
              </a:rPr>
              <a:t>08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990812" y="9199514"/>
            <a:ext cx="3738170" cy="4222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500"/>
              </a:lnSpc>
            </a:pPr>
            <a:r>
              <a:rPr lang="en-US" sz="2500" spc="150">
                <a:solidFill>
                  <a:srgbClr val="FFFFFF"/>
                </a:solidFill>
                <a:latin typeface="Heebo"/>
                <a:ea typeface="Heebo"/>
                <a:cs typeface="Heebo"/>
                <a:sym typeface="Heebo"/>
              </a:rPr>
              <a:t>PROPOSAL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182A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496401" y="2263400"/>
            <a:ext cx="6734256" cy="352711"/>
            <a:chOff x="0" y="0"/>
            <a:chExt cx="1715998" cy="8987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715998" cy="89877"/>
            </a:xfrm>
            <a:custGeom>
              <a:avLst/>
              <a:gdLst/>
              <a:ahLst/>
              <a:cxnLst/>
              <a:rect r="r" b="b" t="t" l="l"/>
              <a:pathLst>
                <a:path h="89877" w="1715998">
                  <a:moveTo>
                    <a:pt x="0" y="0"/>
                  </a:moveTo>
                  <a:lnTo>
                    <a:pt x="1715998" y="0"/>
                  </a:lnTo>
                  <a:lnTo>
                    <a:pt x="1715998" y="89877"/>
                  </a:lnTo>
                  <a:lnTo>
                    <a:pt x="0" y="89877"/>
                  </a:lnTo>
                  <a:close/>
                </a:path>
              </a:pathLst>
            </a:custGeom>
            <a:solidFill>
              <a:srgbClr val="B7CAD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9525"/>
              <a:ext cx="1715998" cy="994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629192" y="682974"/>
            <a:ext cx="691452" cy="691452"/>
          </a:xfrm>
          <a:custGeom>
            <a:avLst/>
            <a:gdLst/>
            <a:ahLst/>
            <a:cxnLst/>
            <a:rect r="r" b="b" t="t" l="l"/>
            <a:pathLst>
              <a:path h="691452" w="691452">
                <a:moveTo>
                  <a:pt x="0" y="0"/>
                </a:moveTo>
                <a:lnTo>
                  <a:pt x="691452" y="0"/>
                </a:lnTo>
                <a:lnTo>
                  <a:pt x="691452" y="691452"/>
                </a:lnTo>
                <a:lnTo>
                  <a:pt x="0" y="6914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7050418" y="9049203"/>
            <a:ext cx="770523" cy="770523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true" flipV="false" rot="0">
            <a:off x="14972201" y="682974"/>
            <a:ext cx="3513563" cy="3513563"/>
          </a:xfrm>
          <a:custGeom>
            <a:avLst/>
            <a:gdLst/>
            <a:ahLst/>
            <a:cxnLst/>
            <a:rect r="r" b="b" t="t" l="l"/>
            <a:pathLst>
              <a:path h="3513563" w="3513563">
                <a:moveTo>
                  <a:pt x="3513563" y="0"/>
                </a:moveTo>
                <a:lnTo>
                  <a:pt x="0" y="0"/>
                </a:lnTo>
                <a:lnTo>
                  <a:pt x="0" y="3513563"/>
                </a:lnTo>
                <a:lnTo>
                  <a:pt x="3513563" y="3513563"/>
                </a:lnTo>
                <a:lnTo>
                  <a:pt x="3513563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427502" y="8889689"/>
            <a:ext cx="1427502" cy="1397311"/>
          </a:xfrm>
          <a:custGeom>
            <a:avLst/>
            <a:gdLst/>
            <a:ahLst/>
            <a:cxnLst/>
            <a:rect r="r" b="b" t="t" l="l"/>
            <a:pathLst>
              <a:path h="1397311" w="1427502">
                <a:moveTo>
                  <a:pt x="0" y="0"/>
                </a:moveTo>
                <a:lnTo>
                  <a:pt x="1427503" y="0"/>
                </a:lnTo>
                <a:lnTo>
                  <a:pt x="1427503" y="1397311"/>
                </a:lnTo>
                <a:lnTo>
                  <a:pt x="0" y="139731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196617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0" y="7492379"/>
            <a:ext cx="1427502" cy="1397311"/>
          </a:xfrm>
          <a:custGeom>
            <a:avLst/>
            <a:gdLst/>
            <a:ahLst/>
            <a:cxnLst/>
            <a:rect r="r" b="b" t="t" l="l"/>
            <a:pathLst>
              <a:path h="1397311" w="1427502">
                <a:moveTo>
                  <a:pt x="0" y="0"/>
                </a:moveTo>
                <a:lnTo>
                  <a:pt x="1427502" y="0"/>
                </a:lnTo>
                <a:lnTo>
                  <a:pt x="1427502" y="1397310"/>
                </a:lnTo>
                <a:lnTo>
                  <a:pt x="0" y="139731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196617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4635455" y="3185591"/>
            <a:ext cx="7323744" cy="1957909"/>
          </a:xfrm>
          <a:custGeom>
            <a:avLst/>
            <a:gdLst/>
            <a:ahLst/>
            <a:cxnLst/>
            <a:rect r="r" b="b" t="t" l="l"/>
            <a:pathLst>
              <a:path h="1957909" w="7323744">
                <a:moveTo>
                  <a:pt x="0" y="0"/>
                </a:moveTo>
                <a:lnTo>
                  <a:pt x="7323744" y="0"/>
                </a:lnTo>
                <a:lnTo>
                  <a:pt x="7323744" y="1957909"/>
                </a:lnTo>
                <a:lnTo>
                  <a:pt x="0" y="195790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-71095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4635455" y="6222571"/>
            <a:ext cx="7323744" cy="998534"/>
          </a:xfrm>
          <a:custGeom>
            <a:avLst/>
            <a:gdLst/>
            <a:ahLst/>
            <a:cxnLst/>
            <a:rect r="r" b="b" t="t" l="l"/>
            <a:pathLst>
              <a:path h="998534" w="7323744">
                <a:moveTo>
                  <a:pt x="0" y="0"/>
                </a:moveTo>
                <a:lnTo>
                  <a:pt x="7323744" y="0"/>
                </a:lnTo>
                <a:lnTo>
                  <a:pt x="7323744" y="998534"/>
                </a:lnTo>
                <a:lnTo>
                  <a:pt x="0" y="99853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-71095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492853" y="2382606"/>
            <a:ext cx="2035454" cy="570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Mukta Mahee"/>
                <a:ea typeface="Mukta Mahee"/>
                <a:cs typeface="Mukta Mahee"/>
                <a:sym typeface="Mukta Mahee"/>
              </a:rPr>
              <a:t>Langkah 1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203220" y="1390189"/>
            <a:ext cx="7320617" cy="10495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82"/>
              </a:lnSpc>
            </a:pPr>
            <a:r>
              <a:rPr lang="en-US" sz="6201" b="true">
                <a:solidFill>
                  <a:srgbClr val="FFFFFF"/>
                </a:solidFill>
                <a:latin typeface="Heebo Bold"/>
                <a:ea typeface="Heebo Bold"/>
                <a:cs typeface="Heebo Bold"/>
                <a:sym typeface="Heebo Bold"/>
              </a:rPr>
              <a:t>PERAN 3 REPLIKA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492853" y="635000"/>
            <a:ext cx="3142602" cy="777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00"/>
              </a:lnSpc>
            </a:pPr>
            <a:r>
              <a:rPr lang="en-US" sz="2500" spc="100">
                <a:solidFill>
                  <a:srgbClr val="FFFFFF"/>
                </a:solidFill>
                <a:latin typeface="Heebo"/>
                <a:ea typeface="Heebo"/>
                <a:cs typeface="Heebo"/>
                <a:sym typeface="Heebo"/>
              </a:rPr>
              <a:t>POLITEKNIK NEGERI MADIUN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7033176" y="9199514"/>
            <a:ext cx="805006" cy="860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 b="true">
                <a:solidFill>
                  <a:srgbClr val="6182A8"/>
                </a:solidFill>
                <a:latin typeface="Heebo Bold"/>
                <a:ea typeface="Heebo Bold"/>
                <a:cs typeface="Heebo Bold"/>
                <a:sym typeface="Heebo Bold"/>
              </a:rPr>
              <a:t>09</a:t>
            </a:r>
          </a:p>
          <a:p>
            <a:pPr algn="ctr">
              <a:lnSpc>
                <a:spcPts val="3500"/>
              </a:lnSpc>
            </a:pPr>
          </a:p>
        </p:txBody>
      </p:sp>
      <p:sp>
        <p:nvSpPr>
          <p:cNvPr name="TextBox 18" id="18"/>
          <p:cNvSpPr txBox="true"/>
          <p:nvPr/>
        </p:nvSpPr>
        <p:spPr>
          <a:xfrm rot="0">
            <a:off x="12990812" y="9199514"/>
            <a:ext cx="3738170" cy="4222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500"/>
              </a:lnSpc>
            </a:pPr>
            <a:r>
              <a:rPr lang="en-US" sz="2500" spc="150">
                <a:solidFill>
                  <a:srgbClr val="FFFFFF"/>
                </a:solidFill>
                <a:latin typeface="Heebo"/>
                <a:ea typeface="Heebo"/>
                <a:cs typeface="Heebo"/>
                <a:sym typeface="Heebo"/>
              </a:rPr>
              <a:t>PROPOSAL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492853" y="5607573"/>
            <a:ext cx="2035454" cy="570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Mukta Mahee"/>
                <a:ea typeface="Mukta Mahee"/>
                <a:cs typeface="Mukta Mahee"/>
                <a:sym typeface="Mukta Mahee"/>
              </a:rPr>
              <a:t>Langkah 2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DAGZtM28pFI</dc:identifier>
  <dcterms:modified xsi:type="dcterms:W3CDTF">2011-08-01T06:04:30Z</dcterms:modified>
  <cp:revision>1</cp:revision>
  <dc:title>PROYEK PENGEMBANGAN BASIS DATA WEDANG RONDE</dc:title>
</cp:coreProperties>
</file>